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7" r:id="rId8"/>
    <p:sldId id="262" r:id="rId9"/>
    <p:sldId id="263" r:id="rId10"/>
    <p:sldId id="265" r:id="rId11"/>
    <p:sldId id="264" r:id="rId12"/>
    <p:sldId id="278" r:id="rId13"/>
    <p:sldId id="277" r:id="rId14"/>
    <p:sldId id="292" r:id="rId15"/>
    <p:sldId id="288" r:id="rId16"/>
    <p:sldId id="289" r:id="rId17"/>
    <p:sldId id="270" r:id="rId18"/>
    <p:sldId id="274" r:id="rId19"/>
  </p:sldIdLst>
  <p:sldSz cx="18288000" cy="10287000"/>
  <p:notesSz cx="6858000" cy="9144000"/>
  <p:embeddedFontLst>
    <p:embeddedFont>
      <p:font typeface="Clear Sans" panose="020B0604020202020204" charset="0"/>
      <p:regular r:id="rId20"/>
    </p:embeddedFont>
    <p:embeddedFont>
      <p:font typeface="Clear Sans Medium" panose="020B0604020202020204" charset="0"/>
      <p:regular r:id="rId21"/>
    </p:embeddedFont>
    <p:embeddedFont>
      <p:font typeface="Segoe UI" panose="020B0502040204020203" pitchFamily="34" charset="0"/>
      <p:regular r:id="rId22"/>
      <p:bold r:id="rId23"/>
      <p:italic r:id="rId24"/>
      <p:boldItalic r:id="rId25"/>
    </p:embeddedFont>
    <p:embeddedFont>
      <p:font typeface="Segoe UI Historic" panose="020B0502040204020203" pitchFamily="3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29"/>
      </p:cViewPr>
      <p:guideLst>
        <p:guide orient="horz" pos="213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sv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12" Type="http://schemas.openxmlformats.org/officeDocument/2006/relationships/image" Target="../media/image18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17.svg"/><Relationship Id="rId5" Type="http://schemas.openxmlformats.org/officeDocument/2006/relationships/image" Target="../media/image11.sv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8.svg"/><Relationship Id="rId7" Type="http://schemas.openxmlformats.org/officeDocument/2006/relationships/image" Target="../media/image3.svg"/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0.svg"/><Relationship Id="rId4" Type="http://schemas.openxmlformats.org/officeDocument/2006/relationships/image" Target="../media/image2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11.svg"/><Relationship Id="rId3" Type="http://schemas.openxmlformats.org/officeDocument/2006/relationships/image" Target="../media/image39.png"/><Relationship Id="rId7" Type="http://schemas.openxmlformats.org/officeDocument/2006/relationships/image" Target="../media/image9.svg"/><Relationship Id="rId12" Type="http://schemas.openxmlformats.org/officeDocument/2006/relationships/image" Target="../media/image16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4.svg"/><Relationship Id="rId5" Type="http://schemas.openxmlformats.org/officeDocument/2006/relationships/image" Target="../media/image5.png"/><Relationship Id="rId10" Type="http://schemas.openxmlformats.org/officeDocument/2006/relationships/image" Target="../media/image3.svg"/><Relationship Id="rId4" Type="http://schemas.openxmlformats.org/officeDocument/2006/relationships/image" Target="../media/image40.jpeg"/><Relationship Id="rId9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30">
            <a:extLst>
              <a:ext uri="{FF2B5EF4-FFF2-40B4-BE49-F238E27FC236}">
                <a16:creationId xmlns:a16="http://schemas.microsoft.com/office/drawing/2014/main" id="{C2C25834-235C-4E1E-811F-A782BBD3ACDB}"/>
              </a:ext>
            </a:extLst>
          </p:cNvPr>
          <p:cNvGrpSpPr/>
          <p:nvPr/>
        </p:nvGrpSpPr>
        <p:grpSpPr>
          <a:xfrm>
            <a:off x="1371602" y="2221161"/>
            <a:ext cx="15316198" cy="2846139"/>
            <a:chOff x="0" y="0"/>
            <a:chExt cx="5166576" cy="3270894"/>
          </a:xfrm>
        </p:grpSpPr>
        <p:sp>
          <p:nvSpPr>
            <p:cNvPr id="17" name="Freeform 31">
              <a:extLst>
                <a:ext uri="{FF2B5EF4-FFF2-40B4-BE49-F238E27FC236}">
                  <a16:creationId xmlns:a16="http://schemas.microsoft.com/office/drawing/2014/main" id="{08D973B2-F4DE-4ECA-A89B-853FE4D06438}"/>
                </a:ext>
              </a:extLst>
            </p:cNvPr>
            <p:cNvSpPr/>
            <p:nvPr/>
          </p:nvSpPr>
          <p:spPr>
            <a:xfrm>
              <a:off x="6350" y="1802774"/>
              <a:ext cx="4874476" cy="1461770"/>
            </a:xfrm>
            <a:custGeom>
              <a:avLst/>
              <a:gdLst/>
              <a:ahLst/>
              <a:cxnLst/>
              <a:rect l="l" t="t" r="r" b="b"/>
              <a:pathLst>
                <a:path w="4874476" h="1461770">
                  <a:moveTo>
                    <a:pt x="0" y="0"/>
                  </a:moveTo>
                  <a:lnTo>
                    <a:pt x="0" y="1461770"/>
                  </a:lnTo>
                  <a:lnTo>
                    <a:pt x="4874476" y="14617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8" name="Freeform 32">
              <a:extLst>
                <a:ext uri="{FF2B5EF4-FFF2-40B4-BE49-F238E27FC236}">
                  <a16:creationId xmlns:a16="http://schemas.microsoft.com/office/drawing/2014/main" id="{C23FE07D-FB3F-4403-A8E3-776C19759163}"/>
                </a:ext>
              </a:extLst>
            </p:cNvPr>
            <p:cNvSpPr/>
            <p:nvPr/>
          </p:nvSpPr>
          <p:spPr>
            <a:xfrm>
              <a:off x="706" y="91"/>
              <a:ext cx="5169221" cy="3270906"/>
            </a:xfrm>
            <a:custGeom>
              <a:avLst/>
              <a:gdLst/>
              <a:ahLst/>
              <a:cxnLst/>
              <a:rect l="l" t="t" r="r" b="b"/>
              <a:pathLst>
                <a:path w="5169221" h="3270906">
                  <a:moveTo>
                    <a:pt x="564" y="16419"/>
                  </a:moveTo>
                  <a:lnTo>
                    <a:pt x="564" y="909229"/>
                  </a:lnTo>
                  <a:cubicBezTo>
                    <a:pt x="564" y="1342036"/>
                    <a:pt x="-706" y="1820463"/>
                    <a:pt x="564" y="2084623"/>
                  </a:cubicBezTo>
                  <a:cubicBezTo>
                    <a:pt x="4374" y="2852973"/>
                    <a:pt x="98354" y="3159043"/>
                    <a:pt x="98354" y="3159043"/>
                  </a:cubicBezTo>
                  <a:cubicBezTo>
                    <a:pt x="98354" y="3159043"/>
                    <a:pt x="578414" y="3259373"/>
                    <a:pt x="1003864" y="3265723"/>
                  </a:cubicBezTo>
                  <a:cubicBezTo>
                    <a:pt x="1384864" y="3272073"/>
                    <a:pt x="2247194" y="3270803"/>
                    <a:pt x="4342909" y="3270803"/>
                  </a:cubicBezTo>
                  <a:cubicBezTo>
                    <a:pt x="4762009" y="3270803"/>
                    <a:pt x="5163330" y="3270803"/>
                    <a:pt x="5163330" y="3270803"/>
                  </a:cubicBezTo>
                  <a:cubicBezTo>
                    <a:pt x="5163330" y="3270803"/>
                    <a:pt x="5160789" y="2618023"/>
                    <a:pt x="5163330" y="2201463"/>
                  </a:cubicBezTo>
                  <a:cubicBezTo>
                    <a:pt x="5172219" y="1690923"/>
                    <a:pt x="5168409" y="1307597"/>
                    <a:pt x="5168409" y="957489"/>
                  </a:cubicBezTo>
                  <a:cubicBezTo>
                    <a:pt x="5163330" y="408849"/>
                    <a:pt x="5163330" y="30389"/>
                    <a:pt x="5163330" y="30389"/>
                  </a:cubicBezTo>
                  <a:cubicBezTo>
                    <a:pt x="5163330" y="30389"/>
                    <a:pt x="4524520" y="4989"/>
                    <a:pt x="2389434" y="12609"/>
                  </a:cubicBezTo>
                  <a:cubicBezTo>
                    <a:pt x="2032564" y="18959"/>
                    <a:pt x="1306124" y="4989"/>
                    <a:pt x="917504" y="20229"/>
                  </a:cubicBezTo>
                  <a:cubicBezTo>
                    <a:pt x="493324" y="36739"/>
                    <a:pt x="246944" y="-29301"/>
                    <a:pt x="564" y="16419"/>
                  </a:cubicBezTo>
                  <a:close/>
                </a:path>
              </a:pathLst>
            </a:custGeom>
            <a:solidFill>
              <a:srgbClr val="FFE500"/>
            </a:solid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2" name="Freeform 2"/>
          <p:cNvSpPr/>
          <p:nvPr/>
        </p:nvSpPr>
        <p:spPr>
          <a:xfrm>
            <a:off x="12166727" y="5460645"/>
            <a:ext cx="2664303" cy="4283213"/>
          </a:xfrm>
          <a:custGeom>
            <a:avLst/>
            <a:gdLst/>
            <a:ahLst/>
            <a:cxnLst/>
            <a:rect l="l" t="t" r="r" b="b"/>
            <a:pathLst>
              <a:path w="2664303" h="4283213">
                <a:moveTo>
                  <a:pt x="0" y="0"/>
                </a:moveTo>
                <a:lnTo>
                  <a:pt x="2664304" y="0"/>
                </a:lnTo>
                <a:lnTo>
                  <a:pt x="2664304" y="4283212"/>
                </a:lnTo>
                <a:lnTo>
                  <a:pt x="0" y="42832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6674652" y="5767177"/>
            <a:ext cx="2171997" cy="3670151"/>
          </a:xfrm>
          <a:custGeom>
            <a:avLst/>
            <a:gdLst/>
            <a:ahLst/>
            <a:cxnLst/>
            <a:rect l="l" t="t" r="r" b="b"/>
            <a:pathLst>
              <a:path w="2171997" h="3670151">
                <a:moveTo>
                  <a:pt x="0" y="0"/>
                </a:moveTo>
                <a:lnTo>
                  <a:pt x="2171997" y="0"/>
                </a:lnTo>
                <a:lnTo>
                  <a:pt x="2171997" y="3670151"/>
                </a:lnTo>
                <a:lnTo>
                  <a:pt x="0" y="36701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Freeform 4"/>
          <p:cNvSpPr/>
          <p:nvPr/>
        </p:nvSpPr>
        <p:spPr>
          <a:xfrm>
            <a:off x="5617656" y="8573369"/>
            <a:ext cx="4206556" cy="1727918"/>
          </a:xfrm>
          <a:custGeom>
            <a:avLst/>
            <a:gdLst/>
            <a:ahLst/>
            <a:cxnLst/>
            <a:rect l="l" t="t" r="r" b="b"/>
            <a:pathLst>
              <a:path w="4206556" h="1727918">
                <a:moveTo>
                  <a:pt x="0" y="0"/>
                </a:moveTo>
                <a:lnTo>
                  <a:pt x="4206557" y="0"/>
                </a:lnTo>
                <a:lnTo>
                  <a:pt x="4206557" y="1727918"/>
                </a:lnTo>
                <a:lnTo>
                  <a:pt x="0" y="17279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200214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5" name="Freeform 5"/>
          <p:cNvSpPr/>
          <p:nvPr/>
        </p:nvSpPr>
        <p:spPr>
          <a:xfrm>
            <a:off x="9035714" y="5970494"/>
            <a:ext cx="6667568" cy="5205750"/>
          </a:xfrm>
          <a:custGeom>
            <a:avLst/>
            <a:gdLst/>
            <a:ahLst/>
            <a:cxnLst/>
            <a:rect l="l" t="t" r="r" b="b"/>
            <a:pathLst>
              <a:path w="6667568" h="5205750">
                <a:moveTo>
                  <a:pt x="0" y="0"/>
                </a:moveTo>
                <a:lnTo>
                  <a:pt x="6667568" y="0"/>
                </a:lnTo>
                <a:lnTo>
                  <a:pt x="6667568" y="5205749"/>
                </a:lnTo>
                <a:lnTo>
                  <a:pt x="0" y="52057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1661" b="-66650"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6" name="Group 6"/>
          <p:cNvGrpSpPr/>
          <p:nvPr/>
        </p:nvGrpSpPr>
        <p:grpSpPr>
          <a:xfrm>
            <a:off x="1115472" y="5121846"/>
            <a:ext cx="5299814" cy="4055282"/>
            <a:chOff x="233782" y="244326"/>
            <a:chExt cx="3785285" cy="3724424"/>
          </a:xfrm>
        </p:grpSpPr>
        <p:grpSp>
          <p:nvGrpSpPr>
            <p:cNvPr id="7" name="Group 7"/>
            <p:cNvGrpSpPr/>
            <p:nvPr/>
          </p:nvGrpSpPr>
          <p:grpSpPr>
            <a:xfrm rot="-426806">
              <a:off x="233782" y="244326"/>
              <a:ext cx="3785285" cy="3724424"/>
              <a:chOff x="12700" y="19050"/>
              <a:chExt cx="3191510" cy="3140196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9050" y="230226"/>
                <a:ext cx="3178810" cy="2922670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2922670">
                    <a:moveTo>
                      <a:pt x="0" y="4724"/>
                    </a:moveTo>
                    <a:cubicBezTo>
                      <a:pt x="0" y="4724"/>
                      <a:pt x="2540" y="333654"/>
                      <a:pt x="2540" y="742594"/>
                    </a:cubicBezTo>
                    <a:cubicBezTo>
                      <a:pt x="2540" y="1151333"/>
                      <a:pt x="7620" y="1741571"/>
                      <a:pt x="7620" y="2001921"/>
                    </a:cubicBezTo>
                    <a:cubicBezTo>
                      <a:pt x="7620" y="2196231"/>
                      <a:pt x="16510" y="2595011"/>
                      <a:pt x="21590" y="2786781"/>
                    </a:cubicBezTo>
                    <a:lnTo>
                      <a:pt x="130810" y="2901081"/>
                    </a:lnTo>
                    <a:cubicBezTo>
                      <a:pt x="275590" y="2908701"/>
                      <a:pt x="543560" y="2922671"/>
                      <a:pt x="793750" y="2922671"/>
                    </a:cubicBezTo>
                    <a:lnTo>
                      <a:pt x="3178810" y="2922671"/>
                    </a:lnTo>
                    <a:lnTo>
                      <a:pt x="3178810" y="686714"/>
                    </a:lnTo>
                    <a:cubicBezTo>
                      <a:pt x="3178810" y="312064"/>
                      <a:pt x="3169920" y="35204"/>
                      <a:pt x="3169920" y="35204"/>
                    </a:cubicBezTo>
                    <a:cubicBezTo>
                      <a:pt x="3014980" y="14884"/>
                      <a:pt x="2858770" y="4724"/>
                      <a:pt x="2701290" y="5994"/>
                    </a:cubicBezTo>
                    <a:cubicBezTo>
                      <a:pt x="2428240" y="5994"/>
                      <a:pt x="1179830" y="14884"/>
                      <a:pt x="929640" y="5994"/>
                    </a:cubicBezTo>
                    <a:cubicBezTo>
                      <a:pt x="594360" y="-6706"/>
                      <a:pt x="0" y="4724"/>
                      <a:pt x="0" y="472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" name="Freeform 9"/>
              <p:cNvSpPr/>
              <p:nvPr/>
            </p:nvSpPr>
            <p:spPr>
              <a:xfrm>
                <a:off x="12700" y="223876"/>
                <a:ext cx="3191510" cy="2935370"/>
              </a:xfrm>
              <a:custGeom>
                <a:avLst/>
                <a:gdLst/>
                <a:ahLst/>
                <a:cxnLst/>
                <a:rect l="l" t="t" r="r" b="b"/>
                <a:pathLst>
                  <a:path w="3191510" h="2935370">
                    <a:moveTo>
                      <a:pt x="3191510" y="2935371"/>
                    </a:moveTo>
                    <a:lnTo>
                      <a:pt x="800100" y="2935371"/>
                    </a:lnTo>
                    <a:cubicBezTo>
                      <a:pt x="547370" y="2935371"/>
                      <a:pt x="270510" y="2921401"/>
                      <a:pt x="137160" y="2913781"/>
                    </a:cubicBezTo>
                    <a:lnTo>
                      <a:pt x="134620" y="2913781"/>
                    </a:lnTo>
                    <a:lnTo>
                      <a:pt x="21590" y="2795671"/>
                    </a:lnTo>
                    <a:lnTo>
                      <a:pt x="21590" y="2793131"/>
                    </a:lnTo>
                    <a:cubicBezTo>
                      <a:pt x="16510" y="2589931"/>
                      <a:pt x="7620" y="2196231"/>
                      <a:pt x="7620" y="2008271"/>
                    </a:cubicBezTo>
                    <a:cubicBezTo>
                      <a:pt x="7620" y="1892701"/>
                      <a:pt x="6350" y="1716171"/>
                      <a:pt x="5080" y="1511762"/>
                    </a:cubicBezTo>
                    <a:cubicBezTo>
                      <a:pt x="3810" y="1260481"/>
                      <a:pt x="2540" y="976202"/>
                      <a:pt x="2540" y="748944"/>
                    </a:cubicBezTo>
                    <a:cubicBezTo>
                      <a:pt x="2540" y="345084"/>
                      <a:pt x="0" y="14884"/>
                      <a:pt x="0" y="11074"/>
                    </a:cubicBezTo>
                    <a:lnTo>
                      <a:pt x="0" y="4724"/>
                    </a:lnTo>
                    <a:lnTo>
                      <a:pt x="6350" y="4724"/>
                    </a:lnTo>
                    <a:cubicBezTo>
                      <a:pt x="12700" y="4724"/>
                      <a:pt x="604520" y="-6706"/>
                      <a:pt x="935990" y="5994"/>
                    </a:cubicBezTo>
                    <a:cubicBezTo>
                      <a:pt x="1121410" y="12344"/>
                      <a:pt x="1852930" y="9804"/>
                      <a:pt x="2338070" y="7264"/>
                    </a:cubicBezTo>
                    <a:cubicBezTo>
                      <a:pt x="2503170" y="5994"/>
                      <a:pt x="2637790" y="5994"/>
                      <a:pt x="2707640" y="5994"/>
                    </a:cubicBezTo>
                    <a:cubicBezTo>
                      <a:pt x="2861310" y="4724"/>
                      <a:pt x="3020060" y="14884"/>
                      <a:pt x="3177540" y="35204"/>
                    </a:cubicBezTo>
                    <a:lnTo>
                      <a:pt x="3182620" y="36474"/>
                    </a:lnTo>
                    <a:lnTo>
                      <a:pt x="3182620" y="41554"/>
                    </a:lnTo>
                    <a:cubicBezTo>
                      <a:pt x="3182620" y="44094"/>
                      <a:pt x="3191510" y="322224"/>
                      <a:pt x="3191510" y="693064"/>
                    </a:cubicBezTo>
                    <a:lnTo>
                      <a:pt x="3191510" y="2935371"/>
                    </a:lnTo>
                    <a:close/>
                    <a:moveTo>
                      <a:pt x="139700" y="2901081"/>
                    </a:moveTo>
                    <a:cubicBezTo>
                      <a:pt x="273050" y="2908701"/>
                      <a:pt x="548640" y="2922671"/>
                      <a:pt x="800100" y="2922671"/>
                    </a:cubicBezTo>
                    <a:lnTo>
                      <a:pt x="3178810" y="2922671"/>
                    </a:lnTo>
                    <a:lnTo>
                      <a:pt x="3178810" y="693064"/>
                    </a:lnTo>
                    <a:cubicBezTo>
                      <a:pt x="3178810" y="351434"/>
                      <a:pt x="3171190" y="87274"/>
                      <a:pt x="3169920" y="46634"/>
                    </a:cubicBezTo>
                    <a:cubicBezTo>
                      <a:pt x="3014980" y="26314"/>
                      <a:pt x="2858770" y="17424"/>
                      <a:pt x="2707640" y="18694"/>
                    </a:cubicBezTo>
                    <a:cubicBezTo>
                      <a:pt x="2637790" y="18694"/>
                      <a:pt x="2503170" y="21234"/>
                      <a:pt x="2338070" y="19964"/>
                    </a:cubicBezTo>
                    <a:cubicBezTo>
                      <a:pt x="1828800" y="16154"/>
                      <a:pt x="1304290" y="16154"/>
                      <a:pt x="935990" y="18694"/>
                    </a:cubicBezTo>
                    <a:cubicBezTo>
                      <a:pt x="622300" y="21234"/>
                      <a:pt x="77470" y="16154"/>
                      <a:pt x="12700" y="17424"/>
                    </a:cubicBezTo>
                    <a:cubicBezTo>
                      <a:pt x="12700" y="64414"/>
                      <a:pt x="15240" y="375564"/>
                      <a:pt x="15240" y="748944"/>
                    </a:cubicBezTo>
                    <a:cubicBezTo>
                      <a:pt x="15240" y="976202"/>
                      <a:pt x="16510" y="1260480"/>
                      <a:pt x="17780" y="1511762"/>
                    </a:cubicBezTo>
                    <a:cubicBezTo>
                      <a:pt x="19050" y="1716171"/>
                      <a:pt x="20320" y="1892701"/>
                      <a:pt x="20320" y="2008271"/>
                    </a:cubicBezTo>
                    <a:cubicBezTo>
                      <a:pt x="20320" y="2194961"/>
                      <a:pt x="29210" y="2586121"/>
                      <a:pt x="34290" y="2790591"/>
                    </a:cubicBezTo>
                    <a:lnTo>
                      <a:pt x="139700" y="2901081"/>
                    </a:lnTo>
                    <a:close/>
                    <a:lnTo>
                      <a:pt x="133350" y="2775351"/>
                    </a:lnTo>
                    <a:lnTo>
                      <a:pt x="34290" y="2789321"/>
                    </a:lnTo>
                    <a:lnTo>
                      <a:pt x="139700" y="2901081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0" name="Freeform 10"/>
              <p:cNvSpPr/>
              <p:nvPr/>
            </p:nvSpPr>
            <p:spPr>
              <a:xfrm>
                <a:off x="299720" y="19050"/>
                <a:ext cx="488092" cy="301317"/>
              </a:xfrm>
              <a:custGeom>
                <a:avLst/>
                <a:gdLst/>
                <a:ahLst/>
                <a:cxnLst/>
                <a:rect l="l" t="t" r="r" b="b"/>
                <a:pathLst>
                  <a:path w="617220" h="304800">
                    <a:moveTo>
                      <a:pt x="600710" y="0"/>
                    </a:moveTo>
                    <a:lnTo>
                      <a:pt x="617220" y="77470"/>
                    </a:lnTo>
                    <a:lnTo>
                      <a:pt x="600710" y="190500"/>
                    </a:lnTo>
                    <a:lnTo>
                      <a:pt x="589280" y="297180"/>
                    </a:lnTo>
                    <a:lnTo>
                      <a:pt x="5080" y="304800"/>
                    </a:lnTo>
                    <a:lnTo>
                      <a:pt x="5080" y="255270"/>
                    </a:lnTo>
                    <a:lnTo>
                      <a:pt x="16510" y="148590"/>
                    </a:lnTo>
                    <a:lnTo>
                      <a:pt x="0" y="21590"/>
                    </a:lnTo>
                    <a:lnTo>
                      <a:pt x="60071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 rot="21173194">
              <a:off x="425879" y="1157091"/>
              <a:ext cx="2915419" cy="11578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24"/>
                </a:lnSpc>
              </a:pPr>
              <a:endParaRPr lang="ru-RU" sz="3200" b="0" i="0" dirty="0">
                <a:effectLst/>
              </a:endParaRPr>
            </a:p>
            <a:p>
              <a:pPr marL="0" lvl="0" indent="0" algn="ctr">
                <a:lnSpc>
                  <a:spcPts val="2424"/>
                </a:lnSpc>
              </a:pPr>
              <a:r>
                <a:rPr lang="uk-UA" sz="3200" b="0" i="0" dirty="0">
                  <a:effectLst/>
                </a:rPr>
                <a:t>Мозковий штурм по кращій мотивації на ринку праці</a:t>
              </a:r>
              <a:endParaRPr lang="uk-UA" sz="3200" spc="17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5356437" y="9027234"/>
            <a:ext cx="1566303" cy="7259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2879"/>
              </a:lnSpc>
            </a:pPr>
            <a:r>
              <a:rPr lang="uk-UA" sz="2400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02 жовтня </a:t>
            </a:r>
          </a:p>
          <a:p>
            <a:pPr marL="0" lvl="0" indent="0" algn="r">
              <a:lnSpc>
                <a:spcPts val="2879"/>
              </a:lnSpc>
            </a:pPr>
            <a:r>
              <a:rPr lang="uk-UA" sz="2400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2026 року</a:t>
            </a:r>
            <a:endParaRPr lang="en-US" sz="2400" dirty="0">
              <a:solidFill>
                <a:srgbClr val="000000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17533" y="1980442"/>
            <a:ext cx="16010345" cy="2934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2100"/>
              </a:lnSpc>
            </a:pPr>
            <a:r>
              <a:rPr lang="uk-UA" sz="6999" b="1" dirty="0">
                <a:solidFill>
                  <a:srgbClr val="000000"/>
                </a:solidFill>
                <a:latin typeface="Clear Sans Medium"/>
                <a:cs typeface="Clear Sans Medium"/>
              </a:rPr>
              <a:t>«Шлях героя», або як мотивувати працівника до роботи</a:t>
            </a:r>
            <a:endParaRPr lang="uk-UA" sz="6999" b="1" dirty="0">
              <a:solidFill>
                <a:srgbClr val="000000"/>
              </a:solidFill>
              <a:latin typeface="Clear Sans Medium"/>
              <a:cs typeface="Clear Sans Medium"/>
              <a:sym typeface="Clear Sans Medium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C3036DD-BEFE-46D9-9BA4-F28D2B13DF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752" y="325777"/>
            <a:ext cx="5420974" cy="1339071"/>
          </a:xfrm>
          <a:prstGeom prst="rect">
            <a:avLst/>
          </a:prstGeom>
        </p:spPr>
      </p:pic>
      <p:pic>
        <p:nvPicPr>
          <p:cNvPr id="19" name="Picture 4" descr="«Спілка Автоматизаторів Бізнесу»">
            <a:extLst>
              <a:ext uri="{FF2B5EF4-FFF2-40B4-BE49-F238E27FC236}">
                <a16:creationId xmlns:a16="http://schemas.microsoft.com/office/drawing/2014/main" id="{63673DB5-AAAE-4272-9F41-A7108DA17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030" y="381673"/>
            <a:ext cx="3955062" cy="1339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96AC343-5529-41A8-AE9D-B35249C0FBB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64344"/>
          <a:stretch/>
        </p:blipFill>
        <p:spPr>
          <a:xfrm>
            <a:off x="13760777" y="381673"/>
            <a:ext cx="3191320" cy="706525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7F74DC2-895F-44FE-A636-8273D33FA86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50000"/>
          <a:stretch/>
        </p:blipFill>
        <p:spPr>
          <a:xfrm>
            <a:off x="13760777" y="1059489"/>
            <a:ext cx="3191320" cy="99073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795820" y="2408899"/>
            <a:ext cx="9364274" cy="987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699"/>
              </a:lnSpc>
            </a:pPr>
            <a:r>
              <a:rPr lang="uk-UA" sz="6999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Вимоги працівника </a:t>
            </a:r>
            <a:endParaRPr lang="en-US" sz="6999" b="1" dirty="0">
              <a:solidFill>
                <a:srgbClr val="000000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795820" y="4838700"/>
            <a:ext cx="897809" cy="897809"/>
            <a:chOff x="0" y="0"/>
            <a:chExt cx="1197078" cy="1197078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197078" cy="1197078"/>
              <a:chOff x="0" y="0"/>
              <a:chExt cx="6350000" cy="6350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E5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244118" y="154643"/>
              <a:ext cx="708842" cy="8115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066"/>
                </a:lnSpc>
                <a:spcBef>
                  <a:spcPct val="0"/>
                </a:spcBef>
              </a:pPr>
              <a:r>
                <a:rPr lang="en-US" sz="3618" b="1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044794" y="4838700"/>
            <a:ext cx="6317434" cy="897809"/>
            <a:chOff x="0" y="0"/>
            <a:chExt cx="35319058" cy="556517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5319057" cy="5565176"/>
            </a:xfrm>
            <a:custGeom>
              <a:avLst/>
              <a:gdLst/>
              <a:ahLst/>
              <a:cxnLst/>
              <a:rect l="l" t="t" r="r" b="b"/>
              <a:pathLst>
                <a:path w="35319057" h="5565176">
                  <a:moveTo>
                    <a:pt x="0" y="0"/>
                  </a:moveTo>
                  <a:lnTo>
                    <a:pt x="0" y="5565176"/>
                  </a:lnTo>
                  <a:lnTo>
                    <a:pt x="35319057" y="5565176"/>
                  </a:lnTo>
                  <a:lnTo>
                    <a:pt x="35319057" y="0"/>
                  </a:lnTo>
                  <a:lnTo>
                    <a:pt x="0" y="0"/>
                  </a:lnTo>
                  <a:close/>
                  <a:moveTo>
                    <a:pt x="35258099" y="5504216"/>
                  </a:moveTo>
                  <a:lnTo>
                    <a:pt x="59690" y="5504216"/>
                  </a:lnTo>
                  <a:lnTo>
                    <a:pt x="59690" y="59690"/>
                  </a:lnTo>
                  <a:lnTo>
                    <a:pt x="35258099" y="59690"/>
                  </a:lnTo>
                  <a:lnTo>
                    <a:pt x="35258099" y="55042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191475" y="5089769"/>
            <a:ext cx="6167623" cy="461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</a:pPr>
            <a:r>
              <a:rPr lang="uk-UA" sz="4000" spc="24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Умови праці і </a:t>
            </a:r>
            <a:r>
              <a:rPr lang="uk-UA" sz="4000" spc="24" dirty="0" err="1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соцгарантії</a:t>
            </a:r>
            <a:endParaRPr lang="en-US" sz="4000" spc="24" dirty="0">
              <a:solidFill>
                <a:srgbClr val="000000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1795820" y="6791071"/>
            <a:ext cx="897809" cy="897809"/>
            <a:chOff x="0" y="0"/>
            <a:chExt cx="1197078" cy="1197078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1197078" cy="1197078"/>
              <a:chOff x="0" y="0"/>
              <a:chExt cx="6350000" cy="6350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E5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244118" y="154643"/>
              <a:ext cx="708842" cy="8115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066"/>
                </a:lnSpc>
                <a:spcBef>
                  <a:spcPct val="0"/>
                </a:spcBef>
              </a:pPr>
              <a:r>
                <a:rPr lang="en-US" sz="3618" b="1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044794" y="6791071"/>
            <a:ext cx="5697889" cy="897809"/>
            <a:chOff x="0" y="0"/>
            <a:chExt cx="35319058" cy="556517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5319057" cy="5565176"/>
            </a:xfrm>
            <a:custGeom>
              <a:avLst/>
              <a:gdLst/>
              <a:ahLst/>
              <a:cxnLst/>
              <a:rect l="l" t="t" r="r" b="b"/>
              <a:pathLst>
                <a:path w="35319057" h="5565176">
                  <a:moveTo>
                    <a:pt x="0" y="0"/>
                  </a:moveTo>
                  <a:lnTo>
                    <a:pt x="0" y="5565176"/>
                  </a:lnTo>
                  <a:lnTo>
                    <a:pt x="35319057" y="5565176"/>
                  </a:lnTo>
                  <a:lnTo>
                    <a:pt x="35319057" y="0"/>
                  </a:lnTo>
                  <a:lnTo>
                    <a:pt x="0" y="0"/>
                  </a:lnTo>
                  <a:close/>
                  <a:moveTo>
                    <a:pt x="35258099" y="5504216"/>
                  </a:moveTo>
                  <a:lnTo>
                    <a:pt x="59690" y="5504216"/>
                  </a:lnTo>
                  <a:lnTo>
                    <a:pt x="59690" y="59690"/>
                  </a:lnTo>
                  <a:lnTo>
                    <a:pt x="35258099" y="59690"/>
                  </a:lnTo>
                  <a:lnTo>
                    <a:pt x="35258099" y="55042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3191475" y="7029755"/>
            <a:ext cx="5414630" cy="461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</a:pPr>
            <a:r>
              <a:rPr lang="uk-UA" sz="4000" spc="24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Оплата праці і премії</a:t>
            </a:r>
            <a:endParaRPr lang="en-US" sz="4000" spc="24" dirty="0">
              <a:solidFill>
                <a:srgbClr val="000000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9545316" y="4838700"/>
            <a:ext cx="897809" cy="897809"/>
            <a:chOff x="0" y="0"/>
            <a:chExt cx="1197078" cy="1197078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1197078" cy="1197078"/>
              <a:chOff x="0" y="0"/>
              <a:chExt cx="6350000" cy="63500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E5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244118" y="154643"/>
              <a:ext cx="708842" cy="8115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066"/>
                </a:lnSpc>
                <a:spcBef>
                  <a:spcPct val="0"/>
                </a:spcBef>
              </a:pPr>
              <a:r>
                <a:rPr lang="en-US" sz="3618" b="1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3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1160094" y="5049486"/>
            <a:ext cx="4948492" cy="461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</a:pPr>
            <a:r>
              <a:rPr lang="uk-UA" sz="4000" spc="24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Цінності</a:t>
            </a:r>
            <a:endParaRPr lang="en-US" sz="4000" spc="24" dirty="0">
              <a:solidFill>
                <a:srgbClr val="000000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9545316" y="6791071"/>
            <a:ext cx="897809" cy="897809"/>
            <a:chOff x="0" y="0"/>
            <a:chExt cx="1197078" cy="1197078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1197078" cy="1197078"/>
              <a:chOff x="0" y="0"/>
              <a:chExt cx="6350000" cy="63500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E5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244118" y="154643"/>
              <a:ext cx="708842" cy="8115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066"/>
                </a:lnSpc>
                <a:spcBef>
                  <a:spcPct val="0"/>
                </a:spcBef>
              </a:pPr>
              <a:r>
                <a:rPr lang="en-US" sz="3618" b="1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4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794291" y="6791071"/>
            <a:ext cx="5697889" cy="897809"/>
            <a:chOff x="0" y="0"/>
            <a:chExt cx="35319058" cy="556517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5319057" cy="5565176"/>
            </a:xfrm>
            <a:custGeom>
              <a:avLst/>
              <a:gdLst/>
              <a:ahLst/>
              <a:cxnLst/>
              <a:rect l="l" t="t" r="r" b="b"/>
              <a:pathLst>
                <a:path w="35319057" h="5565176">
                  <a:moveTo>
                    <a:pt x="0" y="0"/>
                  </a:moveTo>
                  <a:lnTo>
                    <a:pt x="0" y="5565176"/>
                  </a:lnTo>
                  <a:lnTo>
                    <a:pt x="35319057" y="5565176"/>
                  </a:lnTo>
                  <a:lnTo>
                    <a:pt x="35319057" y="0"/>
                  </a:lnTo>
                  <a:lnTo>
                    <a:pt x="0" y="0"/>
                  </a:lnTo>
                  <a:close/>
                  <a:moveTo>
                    <a:pt x="35258099" y="5504216"/>
                  </a:moveTo>
                  <a:lnTo>
                    <a:pt x="59690" y="5504216"/>
                  </a:lnTo>
                  <a:lnTo>
                    <a:pt x="59690" y="59690"/>
                  </a:lnTo>
                  <a:lnTo>
                    <a:pt x="35258099" y="59690"/>
                  </a:lnTo>
                  <a:lnTo>
                    <a:pt x="35258099" y="55042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1160094" y="7001857"/>
            <a:ext cx="4948492" cy="461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</a:pPr>
            <a:r>
              <a:rPr lang="uk-UA" sz="4000" spc="24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Інтереси</a:t>
            </a:r>
            <a:endParaRPr lang="en-US" sz="4000" spc="24" dirty="0">
              <a:solidFill>
                <a:srgbClr val="000000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grpSp>
        <p:nvGrpSpPr>
          <p:cNvPr id="31" name="Group 31"/>
          <p:cNvGrpSpPr/>
          <p:nvPr/>
        </p:nvGrpSpPr>
        <p:grpSpPr>
          <a:xfrm>
            <a:off x="10794291" y="4838700"/>
            <a:ext cx="5697889" cy="897809"/>
            <a:chOff x="0" y="0"/>
            <a:chExt cx="35319058" cy="556517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5319057" cy="5565176"/>
            </a:xfrm>
            <a:custGeom>
              <a:avLst/>
              <a:gdLst/>
              <a:ahLst/>
              <a:cxnLst/>
              <a:rect l="l" t="t" r="r" b="b"/>
              <a:pathLst>
                <a:path w="35319057" h="5565176">
                  <a:moveTo>
                    <a:pt x="0" y="0"/>
                  </a:moveTo>
                  <a:lnTo>
                    <a:pt x="0" y="5565176"/>
                  </a:lnTo>
                  <a:lnTo>
                    <a:pt x="35319057" y="5565176"/>
                  </a:lnTo>
                  <a:lnTo>
                    <a:pt x="35319057" y="0"/>
                  </a:lnTo>
                  <a:lnTo>
                    <a:pt x="0" y="0"/>
                  </a:lnTo>
                  <a:close/>
                  <a:moveTo>
                    <a:pt x="35258099" y="5504216"/>
                  </a:moveTo>
                  <a:lnTo>
                    <a:pt x="59690" y="5504216"/>
                  </a:lnTo>
                  <a:lnTo>
                    <a:pt x="59690" y="59690"/>
                  </a:lnTo>
                  <a:lnTo>
                    <a:pt x="35258099" y="59690"/>
                  </a:lnTo>
                  <a:lnTo>
                    <a:pt x="35258099" y="55042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33" name="TextBox 28">
            <a:extLst>
              <a:ext uri="{FF2B5EF4-FFF2-40B4-BE49-F238E27FC236}">
                <a16:creationId xmlns:a16="http://schemas.microsoft.com/office/drawing/2014/main" id="{4716CE71-013A-477D-9D46-E36DF4CAFDF7}"/>
              </a:ext>
            </a:extLst>
          </p:cNvPr>
          <p:cNvSpPr txBox="1"/>
          <p:nvPr/>
        </p:nvSpPr>
        <p:spPr>
          <a:xfrm>
            <a:off x="1285611" y="8817237"/>
            <a:ext cx="3105677" cy="710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50"/>
              </a:lnSpc>
            </a:pPr>
            <a:r>
              <a:rPr lang="uk-UA" sz="1900" b="1" spc="19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Зафіксуйте свої думки</a:t>
            </a:r>
            <a:endParaRPr lang="en-US" sz="1900" b="1" spc="19" dirty="0">
              <a:solidFill>
                <a:srgbClr val="000000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</p:txBody>
      </p:sp>
      <p:grpSp>
        <p:nvGrpSpPr>
          <p:cNvPr id="34" name="Group 26">
            <a:extLst>
              <a:ext uri="{FF2B5EF4-FFF2-40B4-BE49-F238E27FC236}">
                <a16:creationId xmlns:a16="http://schemas.microsoft.com/office/drawing/2014/main" id="{08EBC6EF-7B0B-4566-A122-0A9CAF36B9E8}"/>
              </a:ext>
            </a:extLst>
          </p:cNvPr>
          <p:cNvGrpSpPr/>
          <p:nvPr/>
        </p:nvGrpSpPr>
        <p:grpSpPr>
          <a:xfrm>
            <a:off x="1028700" y="8739133"/>
            <a:ext cx="10934700" cy="897808"/>
            <a:chOff x="0" y="0"/>
            <a:chExt cx="3099043" cy="1105353"/>
          </a:xfrm>
        </p:grpSpPr>
        <p:sp>
          <p:nvSpPr>
            <p:cNvPr id="35" name="AutoShape 27">
              <a:extLst>
                <a:ext uri="{FF2B5EF4-FFF2-40B4-BE49-F238E27FC236}">
                  <a16:creationId xmlns:a16="http://schemas.microsoft.com/office/drawing/2014/main" id="{0CACF3A6-89E4-4722-91E6-2A5B4E26ACF1}"/>
                </a:ext>
              </a:extLst>
            </p:cNvPr>
            <p:cNvSpPr/>
            <p:nvPr/>
          </p:nvSpPr>
          <p:spPr>
            <a:xfrm>
              <a:off x="0" y="0"/>
              <a:ext cx="3099043" cy="692222"/>
            </a:xfrm>
            <a:prstGeom prst="rect">
              <a:avLst/>
            </a:prstGeom>
            <a:solidFill>
              <a:srgbClr val="FFE500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36" name="TextBox 28">
              <a:extLst>
                <a:ext uri="{FF2B5EF4-FFF2-40B4-BE49-F238E27FC236}">
                  <a16:creationId xmlns:a16="http://schemas.microsoft.com/office/drawing/2014/main" id="{ABE89DD5-5349-4C77-83DF-47A4254E3161}"/>
                </a:ext>
              </a:extLst>
            </p:cNvPr>
            <p:cNvSpPr txBox="1"/>
            <p:nvPr/>
          </p:nvSpPr>
          <p:spPr>
            <a:xfrm>
              <a:off x="219969" y="104139"/>
              <a:ext cx="2659104" cy="10012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50"/>
                </a:lnSpc>
              </a:pPr>
              <a:r>
                <a:rPr lang="uk-UA" sz="3200" b="1" spc="19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Можна простежити різні типи особистостей</a:t>
              </a:r>
              <a:endParaRPr lang="en-US" sz="3200" b="1" spc="19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endParaRPr>
            </a:p>
          </p:txBody>
        </p:sp>
      </p:grpSp>
      <p:sp>
        <p:nvSpPr>
          <p:cNvPr id="37" name="TextBox 6">
            <a:extLst>
              <a:ext uri="{FF2B5EF4-FFF2-40B4-BE49-F238E27FC236}">
                <a16:creationId xmlns:a16="http://schemas.microsoft.com/office/drawing/2014/main" id="{6F49D330-E615-4437-A2F1-DD39096B38B8}"/>
              </a:ext>
            </a:extLst>
          </p:cNvPr>
          <p:cNvSpPr txBox="1"/>
          <p:nvPr/>
        </p:nvSpPr>
        <p:spPr>
          <a:xfrm>
            <a:off x="1803108" y="3593681"/>
            <a:ext cx="12056696" cy="461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uk-UA" sz="4000" spc="24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На якому місці у нього зараз кожен пункт?</a:t>
            </a:r>
            <a:endParaRPr lang="en-US" sz="4000" spc="24" dirty="0">
              <a:solidFill>
                <a:srgbClr val="000000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sp>
        <p:nvSpPr>
          <p:cNvPr id="39" name="TextBox 12">
            <a:extLst>
              <a:ext uri="{FF2B5EF4-FFF2-40B4-BE49-F238E27FC236}">
                <a16:creationId xmlns:a16="http://schemas.microsoft.com/office/drawing/2014/main" id="{FCFE3D56-63B0-436B-8CB5-7ACDC8D55FFC}"/>
              </a:ext>
            </a:extLst>
          </p:cNvPr>
          <p:cNvSpPr txBox="1"/>
          <p:nvPr/>
        </p:nvSpPr>
        <p:spPr>
          <a:xfrm>
            <a:off x="13356057" y="918130"/>
            <a:ext cx="3933043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879"/>
              </a:lnSpc>
            </a:pPr>
            <a:r>
              <a:rPr lang="uk-UA" sz="2400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02 жовтня 2026 року</a:t>
            </a:r>
            <a:endParaRPr lang="en-US" sz="2400" dirty="0">
              <a:solidFill>
                <a:srgbClr val="000000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E460DB92-BA2A-435B-8174-142E9EB76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752" y="325777"/>
            <a:ext cx="5420974" cy="133907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812989" y="1060513"/>
            <a:ext cx="625177" cy="625177"/>
            <a:chOff x="0" y="0"/>
            <a:chExt cx="833569" cy="833569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833569" cy="833569"/>
              <a:chOff x="0" y="0"/>
              <a:chExt cx="6350000" cy="63500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E5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5" name="TextBox 5"/>
            <p:cNvSpPr txBox="1"/>
            <p:nvPr/>
          </p:nvSpPr>
          <p:spPr>
            <a:xfrm>
              <a:off x="169989" y="113120"/>
              <a:ext cx="493592" cy="559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527"/>
                </a:lnSpc>
                <a:spcBef>
                  <a:spcPct val="0"/>
                </a:spcBef>
              </a:pPr>
              <a:r>
                <a:rPr lang="en-US" sz="2519" b="1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1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361606" y="1028700"/>
            <a:ext cx="625177" cy="625177"/>
            <a:chOff x="0" y="0"/>
            <a:chExt cx="833569" cy="833569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833569" cy="833569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E5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169989" y="113120"/>
              <a:ext cx="493592" cy="559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527"/>
                </a:lnSpc>
                <a:spcBef>
                  <a:spcPct val="0"/>
                </a:spcBef>
              </a:pPr>
              <a:r>
                <a:rPr lang="en-US" sz="2519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910223" y="1028700"/>
            <a:ext cx="625177" cy="625177"/>
            <a:chOff x="0" y="0"/>
            <a:chExt cx="833569" cy="833569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833569" cy="833569"/>
              <a:chOff x="0" y="0"/>
              <a:chExt cx="6350000" cy="63500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E5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169989" y="113120"/>
              <a:ext cx="493592" cy="559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527"/>
                </a:lnSpc>
                <a:spcBef>
                  <a:spcPct val="0"/>
                </a:spcBef>
              </a:pPr>
              <a:r>
                <a:rPr lang="en-US" sz="2519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8700" y="3180235"/>
            <a:ext cx="16230600" cy="5253701"/>
            <a:chOff x="0" y="0"/>
            <a:chExt cx="100607340" cy="3256570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0607341" cy="32565702"/>
            </a:xfrm>
            <a:custGeom>
              <a:avLst/>
              <a:gdLst/>
              <a:ahLst/>
              <a:cxnLst/>
              <a:rect l="l" t="t" r="r" b="b"/>
              <a:pathLst>
                <a:path w="100607341" h="32565702">
                  <a:moveTo>
                    <a:pt x="0" y="0"/>
                  </a:moveTo>
                  <a:lnTo>
                    <a:pt x="0" y="32565702"/>
                  </a:lnTo>
                  <a:lnTo>
                    <a:pt x="100607341" y="32565702"/>
                  </a:lnTo>
                  <a:lnTo>
                    <a:pt x="100607341" y="0"/>
                  </a:lnTo>
                  <a:lnTo>
                    <a:pt x="0" y="0"/>
                  </a:lnTo>
                  <a:close/>
                  <a:moveTo>
                    <a:pt x="100546377" y="32504745"/>
                  </a:moveTo>
                  <a:lnTo>
                    <a:pt x="59690" y="32504745"/>
                  </a:lnTo>
                  <a:lnTo>
                    <a:pt x="59690" y="59690"/>
                  </a:lnTo>
                  <a:lnTo>
                    <a:pt x="100546377" y="59690"/>
                  </a:lnTo>
                  <a:lnTo>
                    <a:pt x="100546377" y="325047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28699" y="1053077"/>
            <a:ext cx="15009016" cy="1628567"/>
            <a:chOff x="0" y="47625"/>
            <a:chExt cx="17011505" cy="2171422"/>
          </a:xfrm>
        </p:grpSpPr>
        <p:sp>
          <p:nvSpPr>
            <p:cNvPr id="19" name="TextBox 19"/>
            <p:cNvSpPr txBox="1"/>
            <p:nvPr/>
          </p:nvSpPr>
          <p:spPr>
            <a:xfrm>
              <a:off x="0" y="1603323"/>
              <a:ext cx="17011505" cy="61572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3499"/>
                </a:lnSpc>
              </a:pPr>
              <a:r>
                <a:rPr lang="uk-UA" sz="4000" spc="24" dirty="0">
                  <a:solidFill>
                    <a:srgbClr val="000000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Наскільки вони співпадають з вимогами працівників</a:t>
              </a:r>
              <a:r>
                <a:rPr lang="en-US" sz="4000" spc="24" dirty="0">
                  <a:solidFill>
                    <a:srgbClr val="000000"/>
                  </a:solidFill>
                  <a:latin typeface="Clear Sans"/>
                  <a:ea typeface="Clear Sans"/>
                  <a:cs typeface="Clear Sans"/>
                  <a:sym typeface="Clear Sans"/>
                </a:rPr>
                <a:t>?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47625"/>
              <a:ext cx="12365577" cy="108713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6223"/>
                </a:lnSpc>
              </a:pPr>
              <a:r>
                <a:rPr lang="uk-UA" sz="7000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Пропозиція</a:t>
              </a:r>
              <a:r>
                <a:rPr lang="en-US" sz="7000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 </a:t>
              </a:r>
              <a:r>
                <a:rPr lang="uk-UA" sz="7000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роботодавців</a:t>
              </a:r>
              <a:endParaRPr lang="en-US" sz="7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endParaRP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28700" y="8739133"/>
            <a:ext cx="12535363" cy="519167"/>
            <a:chOff x="0" y="0"/>
            <a:chExt cx="3162979" cy="692222"/>
          </a:xfrm>
        </p:grpSpPr>
        <p:sp>
          <p:nvSpPr>
            <p:cNvPr id="26" name="AutoShape 26"/>
            <p:cNvSpPr/>
            <p:nvPr/>
          </p:nvSpPr>
          <p:spPr>
            <a:xfrm>
              <a:off x="0" y="0"/>
              <a:ext cx="3099043" cy="692222"/>
            </a:xfrm>
            <a:prstGeom prst="rect">
              <a:avLst/>
            </a:prstGeom>
            <a:solidFill>
              <a:srgbClr val="FFE500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44206" y="144452"/>
              <a:ext cx="3018773" cy="5053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>
                <a:lnSpc>
                  <a:spcPts val="2850"/>
                </a:lnSpc>
              </a:pPr>
              <a:r>
                <a:rPr lang="uk-UA" sz="3200" b="1" spc="19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Сформувати пакети мотивації під різні типи особистостей</a:t>
              </a:r>
              <a:endParaRPr lang="en-US" sz="3200" b="1" spc="19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endParaRPr>
            </a:p>
          </p:txBody>
        </p:sp>
      </p:grpSp>
      <p:grpSp>
        <p:nvGrpSpPr>
          <p:cNvPr id="37" name="Group 23">
            <a:extLst>
              <a:ext uri="{FF2B5EF4-FFF2-40B4-BE49-F238E27FC236}">
                <a16:creationId xmlns:a16="http://schemas.microsoft.com/office/drawing/2014/main" id="{D90C62C5-35C5-4FBB-A44D-1930B9ED0F4B}"/>
              </a:ext>
            </a:extLst>
          </p:cNvPr>
          <p:cNvGrpSpPr/>
          <p:nvPr/>
        </p:nvGrpSpPr>
        <p:grpSpPr>
          <a:xfrm>
            <a:off x="12772660" y="4557023"/>
            <a:ext cx="3716081" cy="2364716"/>
            <a:chOff x="0" y="0"/>
            <a:chExt cx="4954775" cy="3152955"/>
          </a:xfrm>
        </p:grpSpPr>
        <p:sp>
          <p:nvSpPr>
            <p:cNvPr id="38" name="Freeform 24">
              <a:extLst>
                <a:ext uri="{FF2B5EF4-FFF2-40B4-BE49-F238E27FC236}">
                  <a16:creationId xmlns:a16="http://schemas.microsoft.com/office/drawing/2014/main" id="{FD72FE62-BDCE-4FE7-828F-1E391025EB02}"/>
                </a:ext>
              </a:extLst>
            </p:cNvPr>
            <p:cNvSpPr/>
            <p:nvPr/>
          </p:nvSpPr>
          <p:spPr>
            <a:xfrm>
              <a:off x="615263" y="120785"/>
              <a:ext cx="1302700" cy="2065759"/>
            </a:xfrm>
            <a:custGeom>
              <a:avLst/>
              <a:gdLst/>
              <a:ahLst/>
              <a:cxnLst/>
              <a:rect l="l" t="t" r="r" b="b"/>
              <a:pathLst>
                <a:path w="1302700" h="2065759">
                  <a:moveTo>
                    <a:pt x="0" y="0"/>
                  </a:moveTo>
                  <a:lnTo>
                    <a:pt x="1302700" y="0"/>
                  </a:lnTo>
                  <a:lnTo>
                    <a:pt x="1302700" y="2065759"/>
                  </a:lnTo>
                  <a:lnTo>
                    <a:pt x="0" y="20657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id="{B1213842-C338-4005-9887-40DA57408539}"/>
                </a:ext>
              </a:extLst>
            </p:cNvPr>
            <p:cNvSpPr/>
            <p:nvPr/>
          </p:nvSpPr>
          <p:spPr>
            <a:xfrm>
              <a:off x="52052" y="1560016"/>
              <a:ext cx="2545821" cy="1586154"/>
            </a:xfrm>
            <a:custGeom>
              <a:avLst/>
              <a:gdLst/>
              <a:ahLst/>
              <a:cxnLst/>
              <a:rect l="l" t="t" r="r" b="b"/>
              <a:pathLst>
                <a:path w="2545821" h="1586154">
                  <a:moveTo>
                    <a:pt x="0" y="0"/>
                  </a:moveTo>
                  <a:lnTo>
                    <a:pt x="2545821" y="0"/>
                  </a:lnTo>
                  <a:lnTo>
                    <a:pt x="2545821" y="1586154"/>
                  </a:lnTo>
                  <a:lnTo>
                    <a:pt x="0" y="1586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b="-67534"/>
              </a:stretch>
            </a:blipFill>
          </p:spPr>
          <p:txBody>
            <a:bodyPr/>
            <a:lstStyle/>
            <a:p>
              <a:endParaRPr lang="uk-UA"/>
            </a:p>
          </p:txBody>
        </p:sp>
        <p:sp>
          <p:nvSpPr>
            <p:cNvPr id="40" name="Freeform 26">
              <a:extLst>
                <a:ext uri="{FF2B5EF4-FFF2-40B4-BE49-F238E27FC236}">
                  <a16:creationId xmlns:a16="http://schemas.microsoft.com/office/drawing/2014/main" id="{B9E03734-861D-4A77-94A6-91549FF8DACB}"/>
                </a:ext>
              </a:extLst>
            </p:cNvPr>
            <p:cNvSpPr/>
            <p:nvPr/>
          </p:nvSpPr>
          <p:spPr>
            <a:xfrm>
              <a:off x="3421215" y="5711"/>
              <a:ext cx="1082227" cy="2101521"/>
            </a:xfrm>
            <a:custGeom>
              <a:avLst/>
              <a:gdLst/>
              <a:ahLst/>
              <a:cxnLst/>
              <a:rect l="l" t="t" r="r" b="b"/>
              <a:pathLst>
                <a:path w="1082227" h="2101521">
                  <a:moveTo>
                    <a:pt x="0" y="0"/>
                  </a:moveTo>
                  <a:lnTo>
                    <a:pt x="1082227" y="0"/>
                  </a:lnTo>
                  <a:lnTo>
                    <a:pt x="1082227" y="2101521"/>
                  </a:lnTo>
                  <a:lnTo>
                    <a:pt x="0" y="2101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21792"/>
              </a:stretch>
            </a:blipFill>
          </p:spPr>
          <p:txBody>
            <a:bodyPr/>
            <a:lstStyle/>
            <a:p>
              <a:endParaRPr lang="uk-UA"/>
            </a:p>
          </p:txBody>
        </p:sp>
        <p:sp>
          <p:nvSpPr>
            <p:cNvPr id="41" name="Freeform 27">
              <a:extLst>
                <a:ext uri="{FF2B5EF4-FFF2-40B4-BE49-F238E27FC236}">
                  <a16:creationId xmlns:a16="http://schemas.microsoft.com/office/drawing/2014/main" id="{5C54D17E-BCD6-43BC-BDB6-928D99939C92}"/>
                </a:ext>
              </a:extLst>
            </p:cNvPr>
            <p:cNvSpPr/>
            <p:nvPr/>
          </p:nvSpPr>
          <p:spPr>
            <a:xfrm>
              <a:off x="2647625" y="1442886"/>
              <a:ext cx="2307150" cy="1691638"/>
            </a:xfrm>
            <a:custGeom>
              <a:avLst/>
              <a:gdLst/>
              <a:ahLst/>
              <a:cxnLst/>
              <a:rect l="l" t="t" r="r" b="b"/>
              <a:pathLst>
                <a:path w="2307150" h="1691638">
                  <a:moveTo>
                    <a:pt x="0" y="0"/>
                  </a:moveTo>
                  <a:lnTo>
                    <a:pt x="2307150" y="0"/>
                  </a:lnTo>
                  <a:lnTo>
                    <a:pt x="2307150" y="1691638"/>
                  </a:lnTo>
                  <a:lnTo>
                    <a:pt x="0" y="16916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r="-10344" b="-55554"/>
              </a:stretch>
            </a:blipFill>
          </p:spPr>
          <p:txBody>
            <a:bodyPr/>
            <a:lstStyle/>
            <a:p>
              <a:endParaRPr lang="uk-UA"/>
            </a:p>
          </p:txBody>
        </p:sp>
        <p:grpSp>
          <p:nvGrpSpPr>
            <p:cNvPr id="42" name="Group 28">
              <a:extLst>
                <a:ext uri="{FF2B5EF4-FFF2-40B4-BE49-F238E27FC236}">
                  <a16:creationId xmlns:a16="http://schemas.microsoft.com/office/drawing/2014/main" id="{6773F4C8-0983-4857-B70F-7C8446ACFF24}"/>
                </a:ext>
              </a:extLst>
            </p:cNvPr>
            <p:cNvGrpSpPr/>
            <p:nvPr/>
          </p:nvGrpSpPr>
          <p:grpSpPr>
            <a:xfrm>
              <a:off x="0" y="0"/>
              <a:ext cx="4948713" cy="3152955"/>
              <a:chOff x="0" y="0"/>
              <a:chExt cx="23006398" cy="14657978"/>
            </a:xfrm>
          </p:grpSpPr>
          <p:sp>
            <p:nvSpPr>
              <p:cNvPr id="45" name="Freeform 29">
                <a:extLst>
                  <a:ext uri="{FF2B5EF4-FFF2-40B4-BE49-F238E27FC236}">
                    <a16:creationId xmlns:a16="http://schemas.microsoft.com/office/drawing/2014/main" id="{58B5F3E6-59AB-4E05-A393-F8FC43823062}"/>
                  </a:ext>
                </a:extLst>
              </p:cNvPr>
              <p:cNvSpPr/>
              <p:nvPr/>
            </p:nvSpPr>
            <p:spPr>
              <a:xfrm>
                <a:off x="0" y="0"/>
                <a:ext cx="23006397" cy="14657978"/>
              </a:xfrm>
              <a:custGeom>
                <a:avLst/>
                <a:gdLst/>
                <a:ahLst/>
                <a:cxnLst/>
                <a:rect l="l" t="t" r="r" b="b"/>
                <a:pathLst>
                  <a:path w="23006397" h="14657978">
                    <a:moveTo>
                      <a:pt x="0" y="0"/>
                    </a:moveTo>
                    <a:lnTo>
                      <a:pt x="0" y="14657978"/>
                    </a:lnTo>
                    <a:lnTo>
                      <a:pt x="23006397" y="14657978"/>
                    </a:lnTo>
                    <a:lnTo>
                      <a:pt x="23006397" y="0"/>
                    </a:lnTo>
                    <a:lnTo>
                      <a:pt x="0" y="0"/>
                    </a:lnTo>
                    <a:close/>
                    <a:moveTo>
                      <a:pt x="22945438" y="14597018"/>
                    </a:moveTo>
                    <a:lnTo>
                      <a:pt x="59690" y="14597018"/>
                    </a:lnTo>
                    <a:lnTo>
                      <a:pt x="59690" y="59690"/>
                    </a:lnTo>
                    <a:lnTo>
                      <a:pt x="22945438" y="59690"/>
                    </a:lnTo>
                    <a:lnTo>
                      <a:pt x="22945438" y="14597018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43" name="AutoShape 30">
              <a:extLst>
                <a:ext uri="{FF2B5EF4-FFF2-40B4-BE49-F238E27FC236}">
                  <a16:creationId xmlns:a16="http://schemas.microsoft.com/office/drawing/2014/main" id="{C0DE4954-94AB-4D2E-A4EC-E5353E1D5171}"/>
                </a:ext>
              </a:extLst>
            </p:cNvPr>
            <p:cNvSpPr/>
            <p:nvPr/>
          </p:nvSpPr>
          <p:spPr>
            <a:xfrm>
              <a:off x="6049" y="14003"/>
              <a:ext cx="376535" cy="312656"/>
            </a:xfrm>
            <a:prstGeom prst="rect">
              <a:avLst/>
            </a:pr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44" name="TextBox 31">
              <a:extLst>
                <a:ext uri="{FF2B5EF4-FFF2-40B4-BE49-F238E27FC236}">
                  <a16:creationId xmlns:a16="http://schemas.microsoft.com/office/drawing/2014/main" id="{7995DFC5-53C0-47A9-84AD-2625362ABFFE}"/>
                </a:ext>
              </a:extLst>
            </p:cNvPr>
            <p:cNvSpPr txBox="1"/>
            <p:nvPr/>
          </p:nvSpPr>
          <p:spPr>
            <a:xfrm>
              <a:off x="100183" y="-5258"/>
              <a:ext cx="188268" cy="3138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en-US" sz="1357" b="1">
                  <a:solidFill>
                    <a:srgbClr val="FFFFFF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3</a:t>
              </a:r>
            </a:p>
          </p:txBody>
        </p:sp>
      </p:grpSp>
      <p:grpSp>
        <p:nvGrpSpPr>
          <p:cNvPr id="46" name="Group 13">
            <a:extLst>
              <a:ext uri="{FF2B5EF4-FFF2-40B4-BE49-F238E27FC236}">
                <a16:creationId xmlns:a16="http://schemas.microsoft.com/office/drawing/2014/main" id="{1BB9234E-0E87-4D2C-B894-D2D642C2E822}"/>
              </a:ext>
            </a:extLst>
          </p:cNvPr>
          <p:cNvGrpSpPr/>
          <p:nvPr/>
        </p:nvGrpSpPr>
        <p:grpSpPr>
          <a:xfrm>
            <a:off x="7226359" y="5598995"/>
            <a:ext cx="3720881" cy="2364716"/>
            <a:chOff x="0" y="0"/>
            <a:chExt cx="4961174" cy="3152955"/>
          </a:xfrm>
        </p:grpSpPr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78D4D83F-016B-4FE9-BE13-16E86D209499}"/>
                </a:ext>
              </a:extLst>
            </p:cNvPr>
            <p:cNvSpPr/>
            <p:nvPr/>
          </p:nvSpPr>
          <p:spPr>
            <a:xfrm>
              <a:off x="32356" y="1265143"/>
              <a:ext cx="2941392" cy="1887812"/>
            </a:xfrm>
            <a:custGeom>
              <a:avLst/>
              <a:gdLst/>
              <a:ahLst/>
              <a:cxnLst/>
              <a:rect l="l" t="t" r="r" b="b"/>
              <a:pathLst>
                <a:path w="2941392" h="1887812">
                  <a:moveTo>
                    <a:pt x="0" y="0"/>
                  </a:moveTo>
                  <a:lnTo>
                    <a:pt x="2941392" y="0"/>
                  </a:lnTo>
                  <a:lnTo>
                    <a:pt x="2941392" y="1887812"/>
                  </a:lnTo>
                  <a:lnTo>
                    <a:pt x="0" y="1887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9910" b="-162743"/>
              </a:stretch>
            </a:blipFill>
          </p:spPr>
          <p:txBody>
            <a:bodyPr/>
            <a:lstStyle/>
            <a:p>
              <a:endParaRPr lang="uk-UA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F962404B-555D-4403-AC6D-02ADD8556EA7}"/>
                </a:ext>
              </a:extLst>
            </p:cNvPr>
            <p:cNvSpPr/>
            <p:nvPr/>
          </p:nvSpPr>
          <p:spPr>
            <a:xfrm flipH="1">
              <a:off x="104688" y="292870"/>
              <a:ext cx="1807918" cy="1377866"/>
            </a:xfrm>
            <a:custGeom>
              <a:avLst/>
              <a:gdLst/>
              <a:ahLst/>
              <a:cxnLst/>
              <a:rect l="l" t="t" r="r" b="b"/>
              <a:pathLst>
                <a:path w="1807918" h="1377866">
                  <a:moveTo>
                    <a:pt x="1807918" y="0"/>
                  </a:moveTo>
                  <a:lnTo>
                    <a:pt x="0" y="0"/>
                  </a:lnTo>
                  <a:lnTo>
                    <a:pt x="0" y="1377865"/>
                  </a:lnTo>
                  <a:lnTo>
                    <a:pt x="1807918" y="1377865"/>
                  </a:lnTo>
                  <a:lnTo>
                    <a:pt x="1807918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AAA37A14-5545-4F8E-8DA3-D6BE71F21D08}"/>
                </a:ext>
              </a:extLst>
            </p:cNvPr>
            <p:cNvSpPr/>
            <p:nvPr/>
          </p:nvSpPr>
          <p:spPr>
            <a:xfrm rot="562572">
              <a:off x="3291589" y="566092"/>
              <a:ext cx="1256696" cy="1428064"/>
            </a:xfrm>
            <a:custGeom>
              <a:avLst/>
              <a:gdLst/>
              <a:ahLst/>
              <a:cxnLst/>
              <a:rect l="l" t="t" r="r" b="b"/>
              <a:pathLst>
                <a:path w="1256696" h="1428064">
                  <a:moveTo>
                    <a:pt x="0" y="0"/>
                  </a:moveTo>
                  <a:lnTo>
                    <a:pt x="1256696" y="0"/>
                  </a:lnTo>
                  <a:lnTo>
                    <a:pt x="1256696" y="1428064"/>
                  </a:lnTo>
                  <a:lnTo>
                    <a:pt x="0" y="14280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377C557E-34C8-412C-BBC2-BF94A9DA93BD}"/>
                </a:ext>
              </a:extLst>
            </p:cNvPr>
            <p:cNvSpPr/>
            <p:nvPr/>
          </p:nvSpPr>
          <p:spPr>
            <a:xfrm>
              <a:off x="2416103" y="1636717"/>
              <a:ext cx="2545071" cy="1512054"/>
            </a:xfrm>
            <a:custGeom>
              <a:avLst/>
              <a:gdLst/>
              <a:ahLst/>
              <a:cxnLst/>
              <a:rect l="l" t="t" r="r" b="b"/>
              <a:pathLst>
                <a:path w="2545071" h="1512054">
                  <a:moveTo>
                    <a:pt x="0" y="0"/>
                  </a:moveTo>
                  <a:lnTo>
                    <a:pt x="2545071" y="0"/>
                  </a:lnTo>
                  <a:lnTo>
                    <a:pt x="2545071" y="1512054"/>
                  </a:lnTo>
                  <a:lnTo>
                    <a:pt x="0" y="15120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r="-11410" b="-47417"/>
              </a:stretch>
            </a:blipFill>
          </p:spPr>
          <p:txBody>
            <a:bodyPr/>
            <a:lstStyle/>
            <a:p>
              <a:endParaRPr lang="uk-UA"/>
            </a:p>
          </p:txBody>
        </p:sp>
        <p:grpSp>
          <p:nvGrpSpPr>
            <p:cNvPr id="51" name="Group 18">
              <a:extLst>
                <a:ext uri="{FF2B5EF4-FFF2-40B4-BE49-F238E27FC236}">
                  <a16:creationId xmlns:a16="http://schemas.microsoft.com/office/drawing/2014/main" id="{754C5A84-F456-45F1-A157-DCDB99661A3E}"/>
                </a:ext>
              </a:extLst>
            </p:cNvPr>
            <p:cNvGrpSpPr/>
            <p:nvPr/>
          </p:nvGrpSpPr>
          <p:grpSpPr>
            <a:xfrm>
              <a:off x="6264" y="0"/>
              <a:ext cx="4948713" cy="3152955"/>
              <a:chOff x="0" y="0"/>
              <a:chExt cx="23006398" cy="14657978"/>
            </a:xfrm>
          </p:grpSpPr>
          <p:sp>
            <p:nvSpPr>
              <p:cNvPr id="54" name="Freeform 19">
                <a:extLst>
                  <a:ext uri="{FF2B5EF4-FFF2-40B4-BE49-F238E27FC236}">
                    <a16:creationId xmlns:a16="http://schemas.microsoft.com/office/drawing/2014/main" id="{A1CD87B7-41D2-42F0-BF2B-E7FBFAC566FA}"/>
                  </a:ext>
                </a:extLst>
              </p:cNvPr>
              <p:cNvSpPr/>
              <p:nvPr/>
            </p:nvSpPr>
            <p:spPr>
              <a:xfrm>
                <a:off x="0" y="0"/>
                <a:ext cx="23006397" cy="14657978"/>
              </a:xfrm>
              <a:custGeom>
                <a:avLst/>
                <a:gdLst/>
                <a:ahLst/>
                <a:cxnLst/>
                <a:rect l="l" t="t" r="r" b="b"/>
                <a:pathLst>
                  <a:path w="23006397" h="14657978">
                    <a:moveTo>
                      <a:pt x="0" y="0"/>
                    </a:moveTo>
                    <a:lnTo>
                      <a:pt x="0" y="14657978"/>
                    </a:lnTo>
                    <a:lnTo>
                      <a:pt x="23006397" y="14657978"/>
                    </a:lnTo>
                    <a:lnTo>
                      <a:pt x="23006397" y="0"/>
                    </a:lnTo>
                    <a:lnTo>
                      <a:pt x="0" y="0"/>
                    </a:lnTo>
                    <a:close/>
                    <a:moveTo>
                      <a:pt x="22945438" y="14597018"/>
                    </a:moveTo>
                    <a:lnTo>
                      <a:pt x="59690" y="14597018"/>
                    </a:lnTo>
                    <a:lnTo>
                      <a:pt x="59690" y="59690"/>
                    </a:lnTo>
                    <a:lnTo>
                      <a:pt x="22945438" y="59690"/>
                    </a:lnTo>
                    <a:lnTo>
                      <a:pt x="22945438" y="14597018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52" name="AutoShape 20">
              <a:extLst>
                <a:ext uri="{FF2B5EF4-FFF2-40B4-BE49-F238E27FC236}">
                  <a16:creationId xmlns:a16="http://schemas.microsoft.com/office/drawing/2014/main" id="{806E3917-FC05-4D46-B859-FE1970DA660B}"/>
                </a:ext>
              </a:extLst>
            </p:cNvPr>
            <p:cNvSpPr/>
            <p:nvPr/>
          </p:nvSpPr>
          <p:spPr>
            <a:xfrm>
              <a:off x="0" y="14003"/>
              <a:ext cx="376535" cy="312656"/>
            </a:xfrm>
            <a:prstGeom prst="rect">
              <a:avLst/>
            </a:pr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53" name="TextBox 21">
              <a:extLst>
                <a:ext uri="{FF2B5EF4-FFF2-40B4-BE49-F238E27FC236}">
                  <a16:creationId xmlns:a16="http://schemas.microsoft.com/office/drawing/2014/main" id="{28FCD879-AE69-4899-BE37-A8A843FAFDC9}"/>
                </a:ext>
              </a:extLst>
            </p:cNvPr>
            <p:cNvSpPr txBox="1"/>
            <p:nvPr/>
          </p:nvSpPr>
          <p:spPr>
            <a:xfrm>
              <a:off x="94134" y="-5258"/>
              <a:ext cx="188268" cy="3138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en-US" sz="1357" b="1">
                  <a:solidFill>
                    <a:srgbClr val="FFFFFF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2</a:t>
              </a:r>
            </a:p>
          </p:txBody>
        </p:sp>
      </p:grpSp>
      <p:grpSp>
        <p:nvGrpSpPr>
          <p:cNvPr id="55" name="Group 44">
            <a:extLst>
              <a:ext uri="{FF2B5EF4-FFF2-40B4-BE49-F238E27FC236}">
                <a16:creationId xmlns:a16="http://schemas.microsoft.com/office/drawing/2014/main" id="{B5044CE8-12E8-47CC-97DE-A9FE78B18061}"/>
              </a:ext>
            </a:extLst>
          </p:cNvPr>
          <p:cNvGrpSpPr/>
          <p:nvPr/>
        </p:nvGrpSpPr>
        <p:grpSpPr>
          <a:xfrm>
            <a:off x="1670824" y="4561982"/>
            <a:ext cx="3730115" cy="2368659"/>
            <a:chOff x="0" y="-5257"/>
            <a:chExt cx="4973487" cy="3158212"/>
          </a:xfrm>
        </p:grpSpPr>
        <p:grpSp>
          <p:nvGrpSpPr>
            <p:cNvPr id="56" name="Group 45">
              <a:extLst>
                <a:ext uri="{FF2B5EF4-FFF2-40B4-BE49-F238E27FC236}">
                  <a16:creationId xmlns:a16="http://schemas.microsoft.com/office/drawing/2014/main" id="{853FACE8-D46A-4D40-ABF6-3E8CBAA47795}"/>
                </a:ext>
              </a:extLst>
            </p:cNvPr>
            <p:cNvGrpSpPr/>
            <p:nvPr/>
          </p:nvGrpSpPr>
          <p:grpSpPr>
            <a:xfrm>
              <a:off x="6264" y="0"/>
              <a:ext cx="4948713" cy="3152955"/>
              <a:chOff x="0" y="0"/>
              <a:chExt cx="23006398" cy="14657978"/>
            </a:xfrm>
          </p:grpSpPr>
          <p:sp>
            <p:nvSpPr>
              <p:cNvPr id="63" name="Freeform 46">
                <a:extLst>
                  <a:ext uri="{FF2B5EF4-FFF2-40B4-BE49-F238E27FC236}">
                    <a16:creationId xmlns:a16="http://schemas.microsoft.com/office/drawing/2014/main" id="{7F71B837-2E6C-461F-B0FC-483107C051C5}"/>
                  </a:ext>
                </a:extLst>
              </p:cNvPr>
              <p:cNvSpPr/>
              <p:nvPr/>
            </p:nvSpPr>
            <p:spPr>
              <a:xfrm>
                <a:off x="0" y="0"/>
                <a:ext cx="23006397" cy="14657978"/>
              </a:xfrm>
              <a:custGeom>
                <a:avLst/>
                <a:gdLst/>
                <a:ahLst/>
                <a:cxnLst/>
                <a:rect l="l" t="t" r="r" b="b"/>
                <a:pathLst>
                  <a:path w="23006397" h="14657978">
                    <a:moveTo>
                      <a:pt x="0" y="0"/>
                    </a:moveTo>
                    <a:lnTo>
                      <a:pt x="0" y="14657978"/>
                    </a:lnTo>
                    <a:lnTo>
                      <a:pt x="23006397" y="14657978"/>
                    </a:lnTo>
                    <a:lnTo>
                      <a:pt x="23006397" y="0"/>
                    </a:lnTo>
                    <a:lnTo>
                      <a:pt x="0" y="0"/>
                    </a:lnTo>
                    <a:close/>
                    <a:moveTo>
                      <a:pt x="22945438" y="14597018"/>
                    </a:moveTo>
                    <a:lnTo>
                      <a:pt x="59690" y="14597018"/>
                    </a:lnTo>
                    <a:lnTo>
                      <a:pt x="59690" y="59690"/>
                    </a:lnTo>
                    <a:lnTo>
                      <a:pt x="22945438" y="59690"/>
                    </a:lnTo>
                    <a:lnTo>
                      <a:pt x="22945438" y="14597018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57" name="AutoShape 47">
              <a:extLst>
                <a:ext uri="{FF2B5EF4-FFF2-40B4-BE49-F238E27FC236}">
                  <a16:creationId xmlns:a16="http://schemas.microsoft.com/office/drawing/2014/main" id="{2412E6F0-5F4A-4F33-BAB2-5684E1FE2B37}"/>
                </a:ext>
              </a:extLst>
            </p:cNvPr>
            <p:cNvSpPr/>
            <p:nvPr/>
          </p:nvSpPr>
          <p:spPr>
            <a:xfrm>
              <a:off x="0" y="14003"/>
              <a:ext cx="376535" cy="312656"/>
            </a:xfrm>
            <a:prstGeom prst="rect">
              <a:avLst/>
            </a:pr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58" name="TextBox 48">
              <a:extLst>
                <a:ext uri="{FF2B5EF4-FFF2-40B4-BE49-F238E27FC236}">
                  <a16:creationId xmlns:a16="http://schemas.microsoft.com/office/drawing/2014/main" id="{03D9657F-715A-4492-A68F-D6E2CFD843F0}"/>
                </a:ext>
              </a:extLst>
            </p:cNvPr>
            <p:cNvSpPr txBox="1"/>
            <p:nvPr/>
          </p:nvSpPr>
          <p:spPr>
            <a:xfrm>
              <a:off x="94133" y="-5257"/>
              <a:ext cx="188268" cy="300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uk-UA" sz="1357" b="1" dirty="0">
                  <a:solidFill>
                    <a:srgbClr val="FFFFFF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1</a:t>
              </a:r>
              <a:endParaRPr lang="en-US" sz="1357" b="1" dirty="0">
                <a:solidFill>
                  <a:srgbClr val="FFFFFF"/>
                </a:solidFill>
                <a:latin typeface="Clear Sans Medium"/>
                <a:ea typeface="Clear Sans Medium"/>
                <a:cs typeface="Clear Sans Medium"/>
                <a:sym typeface="Clear Sans Medium"/>
              </a:endParaRPr>
            </a:p>
          </p:txBody>
        </p:sp>
        <p:sp>
          <p:nvSpPr>
            <p:cNvPr id="59" name="Freeform 49">
              <a:extLst>
                <a:ext uri="{FF2B5EF4-FFF2-40B4-BE49-F238E27FC236}">
                  <a16:creationId xmlns:a16="http://schemas.microsoft.com/office/drawing/2014/main" id="{0D5FCF3B-0312-42A0-955B-B1A192B77321}"/>
                </a:ext>
              </a:extLst>
            </p:cNvPr>
            <p:cNvSpPr/>
            <p:nvPr/>
          </p:nvSpPr>
          <p:spPr>
            <a:xfrm>
              <a:off x="846947" y="152095"/>
              <a:ext cx="1212822" cy="1868493"/>
            </a:xfrm>
            <a:custGeom>
              <a:avLst/>
              <a:gdLst/>
              <a:ahLst/>
              <a:cxnLst/>
              <a:rect l="l" t="t" r="r" b="b"/>
              <a:pathLst>
                <a:path w="1212822" h="1868493">
                  <a:moveTo>
                    <a:pt x="0" y="0"/>
                  </a:moveTo>
                  <a:lnTo>
                    <a:pt x="1212822" y="0"/>
                  </a:lnTo>
                  <a:lnTo>
                    <a:pt x="1212822" y="1868494"/>
                  </a:lnTo>
                  <a:lnTo>
                    <a:pt x="0" y="1868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  <p:sp>
          <p:nvSpPr>
            <p:cNvPr id="60" name="Freeform 50">
              <a:extLst>
                <a:ext uri="{FF2B5EF4-FFF2-40B4-BE49-F238E27FC236}">
                  <a16:creationId xmlns:a16="http://schemas.microsoft.com/office/drawing/2014/main" id="{8FCB6638-98A6-48A2-88E4-8DF0D06DE115}"/>
                </a:ext>
              </a:extLst>
            </p:cNvPr>
            <p:cNvSpPr/>
            <p:nvPr/>
          </p:nvSpPr>
          <p:spPr>
            <a:xfrm>
              <a:off x="37096" y="1277082"/>
              <a:ext cx="2649159" cy="1859054"/>
            </a:xfrm>
            <a:custGeom>
              <a:avLst/>
              <a:gdLst/>
              <a:ahLst/>
              <a:cxnLst/>
              <a:rect l="l" t="t" r="r" b="b"/>
              <a:pathLst>
                <a:path w="2649159" h="1859054">
                  <a:moveTo>
                    <a:pt x="0" y="0"/>
                  </a:moveTo>
                  <a:lnTo>
                    <a:pt x="2649159" y="0"/>
                  </a:lnTo>
                  <a:lnTo>
                    <a:pt x="2649159" y="1859054"/>
                  </a:lnTo>
                  <a:lnTo>
                    <a:pt x="0" y="18590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-35673" r="-1016" b="-136881"/>
              </a:stretch>
            </a:blipFill>
          </p:spPr>
          <p:txBody>
            <a:bodyPr/>
            <a:lstStyle/>
            <a:p>
              <a:endParaRPr lang="uk-UA"/>
            </a:p>
          </p:txBody>
        </p:sp>
        <p:sp>
          <p:nvSpPr>
            <p:cNvPr id="61" name="Freeform 51">
              <a:extLst>
                <a:ext uri="{FF2B5EF4-FFF2-40B4-BE49-F238E27FC236}">
                  <a16:creationId xmlns:a16="http://schemas.microsoft.com/office/drawing/2014/main" id="{F76FD7AA-8064-488F-8AF9-64243110B603}"/>
                </a:ext>
              </a:extLst>
            </p:cNvPr>
            <p:cNvSpPr/>
            <p:nvPr/>
          </p:nvSpPr>
          <p:spPr>
            <a:xfrm>
              <a:off x="2209187" y="1537013"/>
              <a:ext cx="2764300" cy="1598102"/>
            </a:xfrm>
            <a:custGeom>
              <a:avLst/>
              <a:gdLst/>
              <a:ahLst/>
              <a:cxnLst/>
              <a:rect l="l" t="t" r="r" b="b"/>
              <a:pathLst>
                <a:path w="2764300" h="1598102">
                  <a:moveTo>
                    <a:pt x="0" y="0"/>
                  </a:moveTo>
                  <a:lnTo>
                    <a:pt x="2764300" y="0"/>
                  </a:lnTo>
                  <a:lnTo>
                    <a:pt x="2764300" y="1598102"/>
                  </a:lnTo>
                  <a:lnTo>
                    <a:pt x="0" y="1598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b="-42499"/>
              </a:stretch>
            </a:blipFill>
          </p:spPr>
          <p:txBody>
            <a:bodyPr/>
            <a:lstStyle/>
            <a:p>
              <a:endParaRPr lang="uk-UA"/>
            </a:p>
          </p:txBody>
        </p:sp>
        <p:sp>
          <p:nvSpPr>
            <p:cNvPr id="62" name="Freeform 52">
              <a:extLst>
                <a:ext uri="{FF2B5EF4-FFF2-40B4-BE49-F238E27FC236}">
                  <a16:creationId xmlns:a16="http://schemas.microsoft.com/office/drawing/2014/main" id="{20BD4D02-6A47-4AB0-B200-2D774FF6BE42}"/>
                </a:ext>
              </a:extLst>
            </p:cNvPr>
            <p:cNvSpPr/>
            <p:nvPr/>
          </p:nvSpPr>
          <p:spPr>
            <a:xfrm rot="1752508">
              <a:off x="3144119" y="266617"/>
              <a:ext cx="1368509" cy="1487510"/>
            </a:xfrm>
            <a:custGeom>
              <a:avLst/>
              <a:gdLst/>
              <a:ahLst/>
              <a:cxnLst/>
              <a:rect l="l" t="t" r="r" b="b"/>
              <a:pathLst>
                <a:path w="1368509" h="1487510">
                  <a:moveTo>
                    <a:pt x="0" y="0"/>
                  </a:moveTo>
                  <a:lnTo>
                    <a:pt x="1368509" y="0"/>
                  </a:lnTo>
                  <a:lnTo>
                    <a:pt x="1368509" y="1487510"/>
                  </a:lnTo>
                  <a:lnTo>
                    <a:pt x="0" y="14875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579233"/>
            <a:ext cx="16230600" cy="4854703"/>
            <a:chOff x="0" y="0"/>
            <a:chExt cx="100607340" cy="300924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607341" cy="30092464"/>
            </a:xfrm>
            <a:custGeom>
              <a:avLst/>
              <a:gdLst/>
              <a:ahLst/>
              <a:cxnLst/>
              <a:rect l="l" t="t" r="r" b="b"/>
              <a:pathLst>
                <a:path w="100607341" h="30092464">
                  <a:moveTo>
                    <a:pt x="0" y="0"/>
                  </a:moveTo>
                  <a:lnTo>
                    <a:pt x="0" y="30092464"/>
                  </a:lnTo>
                  <a:lnTo>
                    <a:pt x="100607341" y="30092464"/>
                  </a:lnTo>
                  <a:lnTo>
                    <a:pt x="100607341" y="0"/>
                  </a:lnTo>
                  <a:lnTo>
                    <a:pt x="0" y="0"/>
                  </a:lnTo>
                  <a:close/>
                  <a:moveTo>
                    <a:pt x="100546377" y="30031503"/>
                  </a:moveTo>
                  <a:lnTo>
                    <a:pt x="59690" y="30031503"/>
                  </a:lnTo>
                  <a:lnTo>
                    <a:pt x="59690" y="59690"/>
                  </a:lnTo>
                  <a:lnTo>
                    <a:pt x="100546377" y="59690"/>
                  </a:lnTo>
                  <a:lnTo>
                    <a:pt x="100546377" y="300315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28699" y="1085850"/>
            <a:ext cx="15659101" cy="1572788"/>
            <a:chOff x="-1" y="76200"/>
            <a:chExt cx="14053414" cy="2097051"/>
          </a:xfrm>
        </p:grpSpPr>
        <p:sp>
          <p:nvSpPr>
            <p:cNvPr id="5" name="TextBox 5"/>
            <p:cNvSpPr txBox="1"/>
            <p:nvPr/>
          </p:nvSpPr>
          <p:spPr>
            <a:xfrm>
              <a:off x="0" y="76200"/>
              <a:ext cx="14053413" cy="131660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7699"/>
                </a:lnSpc>
              </a:pPr>
              <a:r>
                <a:rPr lang="uk-UA" sz="6999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Особистісний і індивідуальний підхід</a:t>
              </a:r>
              <a:endParaRPr lang="en-US" sz="6999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1" y="1557527"/>
              <a:ext cx="13653202" cy="61572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</a:pPr>
              <a:r>
                <a:rPr lang="uk-UA" sz="4000" spc="24" dirty="0">
                  <a:solidFill>
                    <a:srgbClr val="000000"/>
                  </a:solidFill>
                  <a:latin typeface="Clear Sans"/>
                  <a:ea typeface="Clear Sans"/>
                  <a:cs typeface="Clear Sans"/>
                  <a:sym typeface="Clear Sans"/>
                </a:rPr>
                <a:t>Як би ми того не хотіли, контакт з кожним хоча б раз на місяць</a:t>
              </a:r>
              <a:endParaRPr lang="en-US" sz="4000" spc="24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endParaRP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744508" y="5573772"/>
            <a:ext cx="434467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uk-UA" sz="6000" spc="18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Штатний </a:t>
            </a:r>
          </a:p>
          <a:p>
            <a:pPr algn="l"/>
            <a:r>
              <a:rPr lang="uk-UA" sz="6000" spc="18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працівник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028700" y="8739133"/>
            <a:ext cx="13449300" cy="519167"/>
            <a:chOff x="0" y="0"/>
            <a:chExt cx="3099043" cy="692222"/>
          </a:xfrm>
        </p:grpSpPr>
        <p:sp>
          <p:nvSpPr>
            <p:cNvPr id="27" name="AutoShape 27"/>
            <p:cNvSpPr/>
            <p:nvPr/>
          </p:nvSpPr>
          <p:spPr>
            <a:xfrm>
              <a:off x="0" y="0"/>
              <a:ext cx="3099043" cy="692222"/>
            </a:xfrm>
            <a:prstGeom prst="rect">
              <a:avLst/>
            </a:prstGeom>
            <a:solidFill>
              <a:srgbClr val="FFE500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1127" y="110671"/>
              <a:ext cx="2965241" cy="5053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850"/>
                </a:lnSpc>
              </a:pPr>
              <a:r>
                <a:rPr lang="uk-UA" sz="3200" b="1" spc="19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Окрім типів особистостей, форми співпраці також мають значення</a:t>
              </a:r>
              <a:endParaRPr lang="en-US" sz="3200" b="1" spc="19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endParaRP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028700" y="2800013"/>
            <a:ext cx="15659100" cy="461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</a:pPr>
            <a:r>
              <a:rPr lang="uk-UA" sz="4000" b="1" spc="24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Саме людський контакт тримає працівника у полі роботодавця</a:t>
            </a:r>
            <a:endParaRPr lang="en-US" sz="4000" b="1" spc="24" dirty="0">
              <a:solidFill>
                <a:srgbClr val="000000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</p:txBody>
      </p:sp>
      <p:sp>
        <p:nvSpPr>
          <p:cNvPr id="32" name="TextBox 25">
            <a:extLst>
              <a:ext uri="{FF2B5EF4-FFF2-40B4-BE49-F238E27FC236}">
                <a16:creationId xmlns:a16="http://schemas.microsoft.com/office/drawing/2014/main" id="{69B76B8C-6CB4-472B-9FB3-B0A6820A95E4}"/>
              </a:ext>
            </a:extLst>
          </p:cNvPr>
          <p:cNvSpPr txBox="1"/>
          <p:nvPr/>
        </p:nvSpPr>
        <p:spPr>
          <a:xfrm>
            <a:off x="6969283" y="5652160"/>
            <a:ext cx="3162935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uk-UA" sz="6000" spc="18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Договір </a:t>
            </a:r>
          </a:p>
        </p:txBody>
      </p:sp>
      <p:sp>
        <p:nvSpPr>
          <p:cNvPr id="33" name="TextBox 25">
            <a:extLst>
              <a:ext uri="{FF2B5EF4-FFF2-40B4-BE49-F238E27FC236}">
                <a16:creationId xmlns:a16="http://schemas.microsoft.com/office/drawing/2014/main" id="{C4417176-2141-426E-9690-7013ED3276D1}"/>
              </a:ext>
            </a:extLst>
          </p:cNvPr>
          <p:cNvSpPr txBox="1"/>
          <p:nvPr/>
        </p:nvSpPr>
        <p:spPr>
          <a:xfrm>
            <a:off x="11149655" y="5235379"/>
            <a:ext cx="5092208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uk-UA" sz="6000" spc="18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Приватний підприємець</a:t>
            </a:r>
          </a:p>
        </p:txBody>
      </p:sp>
      <p:sp>
        <p:nvSpPr>
          <p:cNvPr id="34" name="Freeform 9">
            <a:extLst>
              <a:ext uri="{FF2B5EF4-FFF2-40B4-BE49-F238E27FC236}">
                <a16:creationId xmlns:a16="http://schemas.microsoft.com/office/drawing/2014/main" id="{5A36C06F-BD72-43DE-BAB1-7D8476FF6E46}"/>
              </a:ext>
            </a:extLst>
          </p:cNvPr>
          <p:cNvSpPr/>
          <p:nvPr/>
        </p:nvSpPr>
        <p:spPr>
          <a:xfrm>
            <a:off x="1507746" y="3822290"/>
            <a:ext cx="1264937" cy="1765770"/>
          </a:xfrm>
          <a:custGeom>
            <a:avLst/>
            <a:gdLst/>
            <a:ahLst/>
            <a:cxnLst/>
            <a:rect l="l" t="t" r="r" b="b"/>
            <a:pathLst>
              <a:path w="796552" h="1345980">
                <a:moveTo>
                  <a:pt x="0" y="0"/>
                </a:moveTo>
                <a:lnTo>
                  <a:pt x="796551" y="0"/>
                </a:lnTo>
                <a:lnTo>
                  <a:pt x="796551" y="1345981"/>
                </a:lnTo>
                <a:lnTo>
                  <a:pt x="0" y="13459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5" name="Freeform 8">
            <a:extLst>
              <a:ext uri="{FF2B5EF4-FFF2-40B4-BE49-F238E27FC236}">
                <a16:creationId xmlns:a16="http://schemas.microsoft.com/office/drawing/2014/main" id="{16694DE2-864F-4AAA-A6EC-676645C13040}"/>
              </a:ext>
            </a:extLst>
          </p:cNvPr>
          <p:cNvSpPr/>
          <p:nvPr/>
        </p:nvSpPr>
        <p:spPr>
          <a:xfrm>
            <a:off x="7174061" y="3751831"/>
            <a:ext cx="1264937" cy="1900329"/>
          </a:xfrm>
          <a:custGeom>
            <a:avLst/>
            <a:gdLst/>
            <a:ahLst/>
            <a:cxnLst/>
            <a:rect l="l" t="t" r="r" b="b"/>
            <a:pathLst>
              <a:path w="969345" h="1558347">
                <a:moveTo>
                  <a:pt x="0" y="0"/>
                </a:moveTo>
                <a:lnTo>
                  <a:pt x="969345" y="0"/>
                </a:lnTo>
                <a:lnTo>
                  <a:pt x="969345" y="1558347"/>
                </a:lnTo>
                <a:lnTo>
                  <a:pt x="0" y="15583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6" name="Freeform 22">
            <a:extLst>
              <a:ext uri="{FF2B5EF4-FFF2-40B4-BE49-F238E27FC236}">
                <a16:creationId xmlns:a16="http://schemas.microsoft.com/office/drawing/2014/main" id="{0936A041-0A46-48CB-A363-B092263AD6E2}"/>
              </a:ext>
            </a:extLst>
          </p:cNvPr>
          <p:cNvSpPr/>
          <p:nvPr/>
        </p:nvSpPr>
        <p:spPr>
          <a:xfrm rot="951526">
            <a:off x="12038922" y="3793550"/>
            <a:ext cx="1535619" cy="1539283"/>
          </a:xfrm>
          <a:custGeom>
            <a:avLst/>
            <a:gdLst/>
            <a:ahLst/>
            <a:cxnLst/>
            <a:rect l="l" t="t" r="r" b="b"/>
            <a:pathLst>
              <a:path w="1077486" h="1152952">
                <a:moveTo>
                  <a:pt x="0" y="0"/>
                </a:moveTo>
                <a:lnTo>
                  <a:pt x="1077486" y="0"/>
                </a:lnTo>
                <a:lnTo>
                  <a:pt x="1077486" y="1152952"/>
                </a:lnTo>
                <a:lnTo>
                  <a:pt x="0" y="11529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30">
            <a:extLst>
              <a:ext uri="{FF2B5EF4-FFF2-40B4-BE49-F238E27FC236}">
                <a16:creationId xmlns:a16="http://schemas.microsoft.com/office/drawing/2014/main" id="{D2CD63F4-C096-425E-AD4A-68E16EEA104C}"/>
              </a:ext>
            </a:extLst>
          </p:cNvPr>
          <p:cNvGrpSpPr/>
          <p:nvPr/>
        </p:nvGrpSpPr>
        <p:grpSpPr>
          <a:xfrm>
            <a:off x="0" y="-34254"/>
            <a:ext cx="18288000" cy="10321253"/>
            <a:chOff x="0" y="0"/>
            <a:chExt cx="5166576" cy="3270894"/>
          </a:xfrm>
        </p:grpSpPr>
        <p:sp>
          <p:nvSpPr>
            <p:cNvPr id="17" name="Freeform 31">
              <a:extLst>
                <a:ext uri="{FF2B5EF4-FFF2-40B4-BE49-F238E27FC236}">
                  <a16:creationId xmlns:a16="http://schemas.microsoft.com/office/drawing/2014/main" id="{7937CA1F-F89B-474A-A1FC-A09DA307E296}"/>
                </a:ext>
              </a:extLst>
            </p:cNvPr>
            <p:cNvSpPr/>
            <p:nvPr/>
          </p:nvSpPr>
          <p:spPr>
            <a:xfrm>
              <a:off x="6350" y="1802774"/>
              <a:ext cx="4874476" cy="1461770"/>
            </a:xfrm>
            <a:custGeom>
              <a:avLst/>
              <a:gdLst/>
              <a:ahLst/>
              <a:cxnLst/>
              <a:rect l="l" t="t" r="r" b="b"/>
              <a:pathLst>
                <a:path w="4874476" h="1461770">
                  <a:moveTo>
                    <a:pt x="0" y="0"/>
                  </a:moveTo>
                  <a:lnTo>
                    <a:pt x="0" y="1461770"/>
                  </a:lnTo>
                  <a:lnTo>
                    <a:pt x="4874476" y="14617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8" name="Freeform 32">
              <a:extLst>
                <a:ext uri="{FF2B5EF4-FFF2-40B4-BE49-F238E27FC236}">
                  <a16:creationId xmlns:a16="http://schemas.microsoft.com/office/drawing/2014/main" id="{76ADB27D-B3B3-4398-8F49-9F23B114D9DE}"/>
                </a:ext>
              </a:extLst>
            </p:cNvPr>
            <p:cNvSpPr/>
            <p:nvPr/>
          </p:nvSpPr>
          <p:spPr>
            <a:xfrm>
              <a:off x="706" y="91"/>
              <a:ext cx="5169221" cy="3270906"/>
            </a:xfrm>
            <a:custGeom>
              <a:avLst/>
              <a:gdLst/>
              <a:ahLst/>
              <a:cxnLst/>
              <a:rect l="l" t="t" r="r" b="b"/>
              <a:pathLst>
                <a:path w="5169221" h="3270906">
                  <a:moveTo>
                    <a:pt x="564" y="16419"/>
                  </a:moveTo>
                  <a:lnTo>
                    <a:pt x="564" y="909229"/>
                  </a:lnTo>
                  <a:cubicBezTo>
                    <a:pt x="564" y="1342036"/>
                    <a:pt x="-706" y="1820463"/>
                    <a:pt x="564" y="2084623"/>
                  </a:cubicBezTo>
                  <a:cubicBezTo>
                    <a:pt x="4374" y="2852973"/>
                    <a:pt x="98354" y="3159043"/>
                    <a:pt x="98354" y="3159043"/>
                  </a:cubicBezTo>
                  <a:cubicBezTo>
                    <a:pt x="98354" y="3159043"/>
                    <a:pt x="578414" y="3259373"/>
                    <a:pt x="1003864" y="3265723"/>
                  </a:cubicBezTo>
                  <a:cubicBezTo>
                    <a:pt x="1384864" y="3272073"/>
                    <a:pt x="2247194" y="3270803"/>
                    <a:pt x="4342909" y="3270803"/>
                  </a:cubicBezTo>
                  <a:cubicBezTo>
                    <a:pt x="4762009" y="3270803"/>
                    <a:pt x="5163330" y="3270803"/>
                    <a:pt x="5163330" y="3270803"/>
                  </a:cubicBezTo>
                  <a:cubicBezTo>
                    <a:pt x="5163330" y="3270803"/>
                    <a:pt x="5160789" y="2618023"/>
                    <a:pt x="5163330" y="2201463"/>
                  </a:cubicBezTo>
                  <a:cubicBezTo>
                    <a:pt x="5172219" y="1690923"/>
                    <a:pt x="5168409" y="1307597"/>
                    <a:pt x="5168409" y="957489"/>
                  </a:cubicBezTo>
                  <a:cubicBezTo>
                    <a:pt x="5163330" y="408849"/>
                    <a:pt x="5163330" y="30389"/>
                    <a:pt x="5163330" y="30389"/>
                  </a:cubicBezTo>
                  <a:cubicBezTo>
                    <a:pt x="5163330" y="30389"/>
                    <a:pt x="4524520" y="4989"/>
                    <a:pt x="2389434" y="12609"/>
                  </a:cubicBezTo>
                  <a:cubicBezTo>
                    <a:pt x="2032564" y="18959"/>
                    <a:pt x="1306124" y="4989"/>
                    <a:pt x="917504" y="20229"/>
                  </a:cubicBezTo>
                  <a:cubicBezTo>
                    <a:pt x="493324" y="36739"/>
                    <a:pt x="246944" y="-29301"/>
                    <a:pt x="564" y="16419"/>
                  </a:cubicBezTo>
                  <a:close/>
                </a:path>
              </a:pathLst>
            </a:custGeom>
            <a:solidFill>
              <a:srgbClr val="FFE500"/>
            </a:solid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36989" y="2089904"/>
            <a:ext cx="1623059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/>
            <a:r>
              <a:rPr lang="uk-UA" sz="4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І хоч нас об’єднує той факт, що всі ми люди, та кожному потрібно ЩОСЬ СВОЄ!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864949" y="4081121"/>
            <a:ext cx="11869673" cy="3032685"/>
            <a:chOff x="177671" y="181265"/>
            <a:chExt cx="3117954" cy="3063295"/>
          </a:xfrm>
        </p:grpSpPr>
        <p:grpSp>
          <p:nvGrpSpPr>
            <p:cNvPr id="6" name="Group 6"/>
            <p:cNvGrpSpPr/>
            <p:nvPr/>
          </p:nvGrpSpPr>
          <p:grpSpPr>
            <a:xfrm rot="-426806">
              <a:off x="177671" y="181265"/>
              <a:ext cx="3117954" cy="3063295"/>
              <a:chOff x="0" y="0"/>
              <a:chExt cx="3216910" cy="3160517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19050" y="230226"/>
                <a:ext cx="3178810" cy="2922670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2922670">
                    <a:moveTo>
                      <a:pt x="0" y="4724"/>
                    </a:moveTo>
                    <a:cubicBezTo>
                      <a:pt x="0" y="4724"/>
                      <a:pt x="2540" y="333654"/>
                      <a:pt x="2540" y="742594"/>
                    </a:cubicBezTo>
                    <a:cubicBezTo>
                      <a:pt x="2540" y="1151333"/>
                      <a:pt x="7620" y="1741571"/>
                      <a:pt x="7620" y="2001921"/>
                    </a:cubicBezTo>
                    <a:cubicBezTo>
                      <a:pt x="7620" y="2196231"/>
                      <a:pt x="16510" y="2595011"/>
                      <a:pt x="21590" y="2786781"/>
                    </a:cubicBezTo>
                    <a:lnTo>
                      <a:pt x="130810" y="2901081"/>
                    </a:lnTo>
                    <a:cubicBezTo>
                      <a:pt x="275590" y="2908701"/>
                      <a:pt x="543560" y="2922671"/>
                      <a:pt x="793750" y="2922671"/>
                    </a:cubicBezTo>
                    <a:lnTo>
                      <a:pt x="3178810" y="2922671"/>
                    </a:lnTo>
                    <a:lnTo>
                      <a:pt x="3178810" y="686714"/>
                    </a:lnTo>
                    <a:cubicBezTo>
                      <a:pt x="3178810" y="312064"/>
                      <a:pt x="3169920" y="35204"/>
                      <a:pt x="3169920" y="35204"/>
                    </a:cubicBezTo>
                    <a:cubicBezTo>
                      <a:pt x="3014980" y="14884"/>
                      <a:pt x="2858770" y="4724"/>
                      <a:pt x="2701290" y="5994"/>
                    </a:cubicBezTo>
                    <a:cubicBezTo>
                      <a:pt x="2428240" y="5994"/>
                      <a:pt x="1179830" y="14884"/>
                      <a:pt x="929640" y="5994"/>
                    </a:cubicBezTo>
                    <a:cubicBezTo>
                      <a:pt x="594360" y="-6706"/>
                      <a:pt x="0" y="4724"/>
                      <a:pt x="0" y="472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8" name="Freeform 8"/>
              <p:cNvSpPr/>
              <p:nvPr/>
            </p:nvSpPr>
            <p:spPr>
              <a:xfrm>
                <a:off x="12700" y="223876"/>
                <a:ext cx="3191510" cy="2935370"/>
              </a:xfrm>
              <a:custGeom>
                <a:avLst/>
                <a:gdLst/>
                <a:ahLst/>
                <a:cxnLst/>
                <a:rect l="l" t="t" r="r" b="b"/>
                <a:pathLst>
                  <a:path w="3191510" h="2935370">
                    <a:moveTo>
                      <a:pt x="3191510" y="2935371"/>
                    </a:moveTo>
                    <a:lnTo>
                      <a:pt x="800100" y="2935371"/>
                    </a:lnTo>
                    <a:cubicBezTo>
                      <a:pt x="547370" y="2935371"/>
                      <a:pt x="270510" y="2921401"/>
                      <a:pt x="137160" y="2913781"/>
                    </a:cubicBezTo>
                    <a:lnTo>
                      <a:pt x="134620" y="2913781"/>
                    </a:lnTo>
                    <a:lnTo>
                      <a:pt x="21590" y="2795671"/>
                    </a:lnTo>
                    <a:lnTo>
                      <a:pt x="21590" y="2793131"/>
                    </a:lnTo>
                    <a:cubicBezTo>
                      <a:pt x="16510" y="2589931"/>
                      <a:pt x="7620" y="2196231"/>
                      <a:pt x="7620" y="2008271"/>
                    </a:cubicBezTo>
                    <a:cubicBezTo>
                      <a:pt x="7620" y="1892701"/>
                      <a:pt x="6350" y="1716171"/>
                      <a:pt x="5080" y="1511762"/>
                    </a:cubicBezTo>
                    <a:cubicBezTo>
                      <a:pt x="3810" y="1260481"/>
                      <a:pt x="2540" y="976202"/>
                      <a:pt x="2540" y="748944"/>
                    </a:cubicBezTo>
                    <a:cubicBezTo>
                      <a:pt x="2540" y="345084"/>
                      <a:pt x="0" y="14884"/>
                      <a:pt x="0" y="11074"/>
                    </a:cubicBezTo>
                    <a:lnTo>
                      <a:pt x="0" y="4724"/>
                    </a:lnTo>
                    <a:lnTo>
                      <a:pt x="6350" y="4724"/>
                    </a:lnTo>
                    <a:cubicBezTo>
                      <a:pt x="12700" y="4724"/>
                      <a:pt x="604520" y="-6706"/>
                      <a:pt x="935990" y="5994"/>
                    </a:cubicBezTo>
                    <a:cubicBezTo>
                      <a:pt x="1121410" y="12344"/>
                      <a:pt x="1852930" y="9804"/>
                      <a:pt x="2338070" y="7264"/>
                    </a:cubicBezTo>
                    <a:cubicBezTo>
                      <a:pt x="2503170" y="5994"/>
                      <a:pt x="2637790" y="5994"/>
                      <a:pt x="2707640" y="5994"/>
                    </a:cubicBezTo>
                    <a:cubicBezTo>
                      <a:pt x="2861310" y="4724"/>
                      <a:pt x="3020060" y="14884"/>
                      <a:pt x="3177540" y="35204"/>
                    </a:cubicBezTo>
                    <a:lnTo>
                      <a:pt x="3182620" y="36474"/>
                    </a:lnTo>
                    <a:lnTo>
                      <a:pt x="3182620" y="41554"/>
                    </a:lnTo>
                    <a:cubicBezTo>
                      <a:pt x="3182620" y="44094"/>
                      <a:pt x="3191510" y="322224"/>
                      <a:pt x="3191510" y="693064"/>
                    </a:cubicBezTo>
                    <a:lnTo>
                      <a:pt x="3191510" y="2935371"/>
                    </a:lnTo>
                    <a:close/>
                    <a:moveTo>
                      <a:pt x="139700" y="2901081"/>
                    </a:moveTo>
                    <a:cubicBezTo>
                      <a:pt x="273050" y="2908701"/>
                      <a:pt x="548640" y="2922671"/>
                      <a:pt x="800100" y="2922671"/>
                    </a:cubicBezTo>
                    <a:lnTo>
                      <a:pt x="3178810" y="2922671"/>
                    </a:lnTo>
                    <a:lnTo>
                      <a:pt x="3178810" y="693064"/>
                    </a:lnTo>
                    <a:cubicBezTo>
                      <a:pt x="3178810" y="351434"/>
                      <a:pt x="3171190" y="87274"/>
                      <a:pt x="3169920" y="46634"/>
                    </a:cubicBezTo>
                    <a:cubicBezTo>
                      <a:pt x="3014980" y="26314"/>
                      <a:pt x="2858770" y="17424"/>
                      <a:pt x="2707640" y="18694"/>
                    </a:cubicBezTo>
                    <a:cubicBezTo>
                      <a:pt x="2637790" y="18694"/>
                      <a:pt x="2503170" y="21234"/>
                      <a:pt x="2338070" y="19964"/>
                    </a:cubicBezTo>
                    <a:cubicBezTo>
                      <a:pt x="1828800" y="16154"/>
                      <a:pt x="1304290" y="16154"/>
                      <a:pt x="935990" y="18694"/>
                    </a:cubicBezTo>
                    <a:cubicBezTo>
                      <a:pt x="622300" y="21234"/>
                      <a:pt x="77470" y="16154"/>
                      <a:pt x="12700" y="17424"/>
                    </a:cubicBezTo>
                    <a:cubicBezTo>
                      <a:pt x="12700" y="64414"/>
                      <a:pt x="15240" y="375564"/>
                      <a:pt x="15240" y="748944"/>
                    </a:cubicBezTo>
                    <a:cubicBezTo>
                      <a:pt x="15240" y="976202"/>
                      <a:pt x="16510" y="1260480"/>
                      <a:pt x="17780" y="1511762"/>
                    </a:cubicBezTo>
                    <a:cubicBezTo>
                      <a:pt x="19050" y="1716171"/>
                      <a:pt x="20320" y="1892701"/>
                      <a:pt x="20320" y="2008271"/>
                    </a:cubicBezTo>
                    <a:cubicBezTo>
                      <a:pt x="20320" y="2194961"/>
                      <a:pt x="29210" y="2586121"/>
                      <a:pt x="34290" y="2790591"/>
                    </a:cubicBezTo>
                    <a:lnTo>
                      <a:pt x="139700" y="2901081"/>
                    </a:lnTo>
                    <a:close/>
                    <a:lnTo>
                      <a:pt x="133350" y="2775351"/>
                    </a:lnTo>
                    <a:lnTo>
                      <a:pt x="34290" y="2789321"/>
                    </a:lnTo>
                    <a:lnTo>
                      <a:pt x="139700" y="2901081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" name="Freeform 9"/>
              <p:cNvSpPr/>
              <p:nvPr/>
            </p:nvSpPr>
            <p:spPr>
              <a:xfrm>
                <a:off x="299720" y="19050"/>
                <a:ext cx="617220" cy="304800"/>
              </a:xfrm>
              <a:custGeom>
                <a:avLst/>
                <a:gdLst/>
                <a:ahLst/>
                <a:cxnLst/>
                <a:rect l="l" t="t" r="r" b="b"/>
                <a:pathLst>
                  <a:path w="617220" h="304800">
                    <a:moveTo>
                      <a:pt x="600710" y="0"/>
                    </a:moveTo>
                    <a:lnTo>
                      <a:pt x="617220" y="77470"/>
                    </a:lnTo>
                    <a:lnTo>
                      <a:pt x="600710" y="190500"/>
                    </a:lnTo>
                    <a:lnTo>
                      <a:pt x="589280" y="297180"/>
                    </a:lnTo>
                    <a:lnTo>
                      <a:pt x="5080" y="304800"/>
                    </a:lnTo>
                    <a:lnTo>
                      <a:pt x="5080" y="255270"/>
                    </a:lnTo>
                    <a:lnTo>
                      <a:pt x="16510" y="148590"/>
                    </a:lnTo>
                    <a:lnTo>
                      <a:pt x="0" y="21590"/>
                    </a:lnTo>
                    <a:lnTo>
                      <a:pt x="60071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 rot="21173194">
              <a:off x="344575" y="950367"/>
              <a:ext cx="2752137" cy="186529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/>
              <a:r>
                <a:rPr lang="uk-UA" sz="6000" b="1" spc="24" dirty="0">
                  <a:solidFill>
                    <a:srgbClr val="000000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А спільне, заради чого ми всі </a:t>
              </a:r>
              <a:r>
                <a:rPr lang="uk-UA" sz="6000" b="1" spc="24" dirty="0">
                  <a:solidFill>
                    <a:srgbClr val="000000"/>
                  </a:solidFill>
                  <a:highlight>
                    <a:srgbClr val="00FF00"/>
                  </a:highlight>
                  <a:latin typeface="Clear Sans"/>
                  <a:ea typeface="Clear Sans"/>
                  <a:cs typeface="Clear Sans"/>
                  <a:sym typeface="Clear Sans"/>
                </a:rPr>
                <a:t>тут – це КОШТИ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36763" y="4781435"/>
            <a:ext cx="4328186" cy="5143500"/>
            <a:chOff x="0" y="0"/>
            <a:chExt cx="5770914" cy="6858000"/>
          </a:xfrm>
        </p:grpSpPr>
        <p:sp>
          <p:nvSpPr>
            <p:cNvPr id="12" name="Freeform 12"/>
            <p:cNvSpPr/>
            <p:nvPr/>
          </p:nvSpPr>
          <p:spPr>
            <a:xfrm>
              <a:off x="1276697" y="0"/>
              <a:ext cx="2952985" cy="4682701"/>
            </a:xfrm>
            <a:custGeom>
              <a:avLst/>
              <a:gdLst/>
              <a:ahLst/>
              <a:cxnLst/>
              <a:rect l="l" t="t" r="r" b="b"/>
              <a:pathLst>
                <a:path w="2952985" h="4682701">
                  <a:moveTo>
                    <a:pt x="0" y="0"/>
                  </a:moveTo>
                  <a:lnTo>
                    <a:pt x="2952985" y="0"/>
                  </a:lnTo>
                  <a:lnTo>
                    <a:pt x="2952985" y="4682701"/>
                  </a:lnTo>
                  <a:lnTo>
                    <a:pt x="0" y="46827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3262476"/>
              <a:ext cx="5770914" cy="3595524"/>
            </a:xfrm>
            <a:custGeom>
              <a:avLst/>
              <a:gdLst/>
              <a:ahLst/>
              <a:cxnLst/>
              <a:rect l="l" t="t" r="r" b="b"/>
              <a:pathLst>
                <a:path w="5770914" h="3595524">
                  <a:moveTo>
                    <a:pt x="0" y="0"/>
                  </a:moveTo>
                  <a:lnTo>
                    <a:pt x="5770914" y="0"/>
                  </a:lnTo>
                  <a:lnTo>
                    <a:pt x="5770914" y="3595524"/>
                  </a:lnTo>
                  <a:lnTo>
                    <a:pt x="0" y="35955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b="-67534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C8E1CDD-E3C7-4BA1-BA32-C854ACA862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752" y="325777"/>
            <a:ext cx="5420974" cy="133907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612A234-E92A-4137-B885-DC2A3664947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4344"/>
          <a:stretch/>
        </p:blipFill>
        <p:spPr>
          <a:xfrm>
            <a:off x="13760777" y="381673"/>
            <a:ext cx="3191320" cy="70652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50F51A8-ED36-4E63-84E1-5FB7CE53FA7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0000"/>
          <a:stretch/>
        </p:blipFill>
        <p:spPr>
          <a:xfrm>
            <a:off x="13760777" y="1059489"/>
            <a:ext cx="3191320" cy="990738"/>
          </a:xfrm>
          <a:prstGeom prst="rect">
            <a:avLst/>
          </a:prstGeom>
        </p:spPr>
      </p:pic>
      <p:sp>
        <p:nvSpPr>
          <p:cNvPr id="21" name="TextBox 12">
            <a:extLst>
              <a:ext uri="{FF2B5EF4-FFF2-40B4-BE49-F238E27FC236}">
                <a16:creationId xmlns:a16="http://schemas.microsoft.com/office/drawing/2014/main" id="{51FCC439-6BE4-4B24-A0D3-C1636370A6D1}"/>
              </a:ext>
            </a:extLst>
          </p:cNvPr>
          <p:cNvSpPr txBox="1"/>
          <p:nvPr/>
        </p:nvSpPr>
        <p:spPr>
          <a:xfrm>
            <a:off x="15356437" y="9027234"/>
            <a:ext cx="1566303" cy="7259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2879"/>
              </a:lnSpc>
            </a:pPr>
            <a:r>
              <a:rPr lang="uk-UA" sz="2400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02 жовтня </a:t>
            </a:r>
          </a:p>
          <a:p>
            <a:pPr marL="0" lvl="0" indent="0" algn="r">
              <a:lnSpc>
                <a:spcPts val="2879"/>
              </a:lnSpc>
            </a:pPr>
            <a:r>
              <a:rPr lang="uk-UA" sz="2400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2026 року</a:t>
            </a:r>
            <a:endParaRPr lang="en-US" sz="2400" dirty="0">
              <a:solidFill>
                <a:srgbClr val="000000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utoShape 27">
            <a:extLst>
              <a:ext uri="{FF2B5EF4-FFF2-40B4-BE49-F238E27FC236}">
                <a16:creationId xmlns:a16="http://schemas.microsoft.com/office/drawing/2014/main" id="{72ADA57F-89DD-48EE-92C6-4BA3206F3E78}"/>
              </a:ext>
            </a:extLst>
          </p:cNvPr>
          <p:cNvSpPr/>
          <p:nvPr/>
        </p:nvSpPr>
        <p:spPr>
          <a:xfrm>
            <a:off x="1013189" y="8691026"/>
            <a:ext cx="12884723" cy="1016113"/>
          </a:xfrm>
          <a:prstGeom prst="rect">
            <a:avLst/>
          </a:prstGeom>
          <a:solidFill>
            <a:srgbClr val="FFE500"/>
          </a:solidFill>
        </p:spPr>
        <p:txBody>
          <a:bodyPr/>
          <a:lstStyle/>
          <a:p>
            <a:endParaRPr lang="uk-UA"/>
          </a:p>
        </p:txBody>
      </p:sp>
      <p:grpSp>
        <p:nvGrpSpPr>
          <p:cNvPr id="13" name="Group 30">
            <a:extLst>
              <a:ext uri="{FF2B5EF4-FFF2-40B4-BE49-F238E27FC236}">
                <a16:creationId xmlns:a16="http://schemas.microsoft.com/office/drawing/2014/main" id="{2C00A955-402A-460A-8281-1084C343CC31}"/>
              </a:ext>
            </a:extLst>
          </p:cNvPr>
          <p:cNvGrpSpPr/>
          <p:nvPr/>
        </p:nvGrpSpPr>
        <p:grpSpPr>
          <a:xfrm>
            <a:off x="1028916" y="1664849"/>
            <a:ext cx="6715947" cy="3402452"/>
            <a:chOff x="0" y="0"/>
            <a:chExt cx="5166576" cy="3270894"/>
          </a:xfrm>
        </p:grpSpPr>
        <p:sp>
          <p:nvSpPr>
            <p:cNvPr id="14" name="Freeform 31">
              <a:extLst>
                <a:ext uri="{FF2B5EF4-FFF2-40B4-BE49-F238E27FC236}">
                  <a16:creationId xmlns:a16="http://schemas.microsoft.com/office/drawing/2014/main" id="{8363E417-636F-4B64-8399-4EEC8E2C5543}"/>
                </a:ext>
              </a:extLst>
            </p:cNvPr>
            <p:cNvSpPr/>
            <p:nvPr/>
          </p:nvSpPr>
          <p:spPr>
            <a:xfrm>
              <a:off x="6350" y="1802774"/>
              <a:ext cx="4874476" cy="1461770"/>
            </a:xfrm>
            <a:custGeom>
              <a:avLst/>
              <a:gdLst/>
              <a:ahLst/>
              <a:cxnLst/>
              <a:rect l="l" t="t" r="r" b="b"/>
              <a:pathLst>
                <a:path w="4874476" h="1461770">
                  <a:moveTo>
                    <a:pt x="0" y="0"/>
                  </a:moveTo>
                  <a:lnTo>
                    <a:pt x="0" y="1461770"/>
                  </a:lnTo>
                  <a:lnTo>
                    <a:pt x="4874476" y="14617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5" name="Freeform 32">
              <a:extLst>
                <a:ext uri="{FF2B5EF4-FFF2-40B4-BE49-F238E27FC236}">
                  <a16:creationId xmlns:a16="http://schemas.microsoft.com/office/drawing/2014/main" id="{DA01CB52-CB42-4265-9F65-76DF61C58816}"/>
                </a:ext>
              </a:extLst>
            </p:cNvPr>
            <p:cNvSpPr/>
            <p:nvPr/>
          </p:nvSpPr>
          <p:spPr>
            <a:xfrm>
              <a:off x="706" y="91"/>
              <a:ext cx="5169221" cy="3270906"/>
            </a:xfrm>
            <a:custGeom>
              <a:avLst/>
              <a:gdLst/>
              <a:ahLst/>
              <a:cxnLst/>
              <a:rect l="l" t="t" r="r" b="b"/>
              <a:pathLst>
                <a:path w="5169221" h="3270906">
                  <a:moveTo>
                    <a:pt x="564" y="16419"/>
                  </a:moveTo>
                  <a:lnTo>
                    <a:pt x="564" y="909229"/>
                  </a:lnTo>
                  <a:cubicBezTo>
                    <a:pt x="564" y="1342036"/>
                    <a:pt x="-706" y="1820463"/>
                    <a:pt x="564" y="2084623"/>
                  </a:cubicBezTo>
                  <a:cubicBezTo>
                    <a:pt x="4374" y="2852973"/>
                    <a:pt x="98354" y="3159043"/>
                    <a:pt x="98354" y="3159043"/>
                  </a:cubicBezTo>
                  <a:cubicBezTo>
                    <a:pt x="98354" y="3159043"/>
                    <a:pt x="578414" y="3259373"/>
                    <a:pt x="1003864" y="3265723"/>
                  </a:cubicBezTo>
                  <a:cubicBezTo>
                    <a:pt x="1384864" y="3272073"/>
                    <a:pt x="2247194" y="3270803"/>
                    <a:pt x="4342909" y="3270803"/>
                  </a:cubicBezTo>
                  <a:cubicBezTo>
                    <a:pt x="4762009" y="3270803"/>
                    <a:pt x="5163330" y="3270803"/>
                    <a:pt x="5163330" y="3270803"/>
                  </a:cubicBezTo>
                  <a:cubicBezTo>
                    <a:pt x="5163330" y="3270803"/>
                    <a:pt x="5160789" y="2618023"/>
                    <a:pt x="5163330" y="2201463"/>
                  </a:cubicBezTo>
                  <a:cubicBezTo>
                    <a:pt x="5172219" y="1690923"/>
                    <a:pt x="5168409" y="1307597"/>
                    <a:pt x="5168409" y="957489"/>
                  </a:cubicBezTo>
                  <a:cubicBezTo>
                    <a:pt x="5163330" y="408849"/>
                    <a:pt x="5163330" y="30389"/>
                    <a:pt x="5163330" y="30389"/>
                  </a:cubicBezTo>
                  <a:cubicBezTo>
                    <a:pt x="5163330" y="30389"/>
                    <a:pt x="4524520" y="4989"/>
                    <a:pt x="2389434" y="12609"/>
                  </a:cubicBezTo>
                  <a:cubicBezTo>
                    <a:pt x="2032564" y="18959"/>
                    <a:pt x="1306124" y="4989"/>
                    <a:pt x="917504" y="20229"/>
                  </a:cubicBezTo>
                  <a:cubicBezTo>
                    <a:pt x="493324" y="36739"/>
                    <a:pt x="246944" y="-29301"/>
                    <a:pt x="564" y="16419"/>
                  </a:cubicBezTo>
                  <a:close/>
                </a:path>
              </a:pathLst>
            </a:custGeom>
            <a:solidFill>
              <a:srgbClr val="FFE500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10159550" y="1856265"/>
            <a:ext cx="7573701" cy="6467133"/>
            <a:chOff x="0" y="0"/>
            <a:chExt cx="46946505" cy="391877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946505" cy="39187741"/>
            </a:xfrm>
            <a:custGeom>
              <a:avLst/>
              <a:gdLst/>
              <a:ahLst/>
              <a:cxnLst/>
              <a:rect l="l" t="t" r="r" b="b"/>
              <a:pathLst>
                <a:path w="46946505" h="39187741">
                  <a:moveTo>
                    <a:pt x="0" y="0"/>
                  </a:moveTo>
                  <a:lnTo>
                    <a:pt x="0" y="39187741"/>
                  </a:lnTo>
                  <a:lnTo>
                    <a:pt x="46946505" y="39187741"/>
                  </a:lnTo>
                  <a:lnTo>
                    <a:pt x="46946505" y="0"/>
                  </a:lnTo>
                  <a:lnTo>
                    <a:pt x="0" y="0"/>
                  </a:lnTo>
                  <a:close/>
                  <a:moveTo>
                    <a:pt x="46885544" y="39126784"/>
                  </a:moveTo>
                  <a:lnTo>
                    <a:pt x="59690" y="39126784"/>
                  </a:lnTo>
                  <a:lnTo>
                    <a:pt x="59690" y="59690"/>
                  </a:lnTo>
                  <a:lnTo>
                    <a:pt x="46885544" y="59690"/>
                  </a:lnTo>
                  <a:lnTo>
                    <a:pt x="46885544" y="391267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79901" y="1866900"/>
            <a:ext cx="8779649" cy="2962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699"/>
              </a:lnSpc>
            </a:pPr>
            <a:r>
              <a:rPr lang="uk-UA" sz="6999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КОШТИ = МОТИВАЦІЯ</a:t>
            </a:r>
            <a:br>
              <a:rPr lang="uk-UA" sz="6999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</a:br>
            <a:r>
              <a:rPr lang="uk-UA" sz="6999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для дорослого</a:t>
            </a:r>
            <a:endParaRPr lang="en-US" sz="6999" b="1" dirty="0">
              <a:solidFill>
                <a:srgbClr val="000000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070C030-E346-462E-A232-0F672D5469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706" t="6634" r="706" b="7635"/>
          <a:stretch/>
        </p:blipFill>
        <p:spPr>
          <a:xfrm rot="840995">
            <a:off x="11265603" y="1696450"/>
            <a:ext cx="5361596" cy="6894098"/>
          </a:xfrm>
          <a:prstGeom prst="flowChartConnector">
            <a:avLst/>
          </a:prstGeom>
        </p:spPr>
      </p:pic>
      <p:sp>
        <p:nvSpPr>
          <p:cNvPr id="27" name="TextBox 16">
            <a:extLst>
              <a:ext uri="{FF2B5EF4-FFF2-40B4-BE49-F238E27FC236}">
                <a16:creationId xmlns:a16="http://schemas.microsoft.com/office/drawing/2014/main" id="{51E248A1-54A6-4FDF-A2CC-FEE2EF8FA42C}"/>
              </a:ext>
            </a:extLst>
          </p:cNvPr>
          <p:cNvSpPr txBox="1"/>
          <p:nvPr/>
        </p:nvSpPr>
        <p:spPr>
          <a:xfrm>
            <a:off x="15011400" y="8269326"/>
            <a:ext cx="3468842" cy="14859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uk-UA" sz="4800" b="1" spc="241" dirty="0">
                <a:highlight>
                  <a:srgbClr val="00FF00"/>
                </a:highlight>
                <a:latin typeface="Segoe UI" panose="020B0502040204020203" pitchFamily="34" charset="0"/>
                <a:ea typeface="Open Sauce"/>
                <a:cs typeface="Segoe UI" panose="020B0502040204020203" pitchFamily="34" charset="0"/>
                <a:sym typeface="Open Sauce"/>
              </a:rPr>
              <a:t>ГАЛИНА</a:t>
            </a:r>
            <a:br>
              <a:rPr lang="uk-UA" sz="4800" b="1" spc="241" dirty="0">
                <a:highlight>
                  <a:srgbClr val="00FF00"/>
                </a:highlight>
                <a:latin typeface="Segoe UI" panose="020B0502040204020203" pitchFamily="34" charset="0"/>
                <a:ea typeface="Open Sauce"/>
                <a:cs typeface="Segoe UI" panose="020B0502040204020203" pitchFamily="34" charset="0"/>
                <a:sym typeface="Open Sauce"/>
              </a:rPr>
            </a:br>
            <a:r>
              <a:rPr lang="uk-UA" sz="4800" b="1" spc="241" dirty="0">
                <a:highlight>
                  <a:srgbClr val="00FF00"/>
                </a:highlight>
                <a:latin typeface="Segoe UI" panose="020B0502040204020203" pitchFamily="34" charset="0"/>
                <a:ea typeface="Open Sauce"/>
                <a:cs typeface="Segoe UI" panose="020B0502040204020203" pitchFamily="34" charset="0"/>
                <a:sym typeface="Open Sauce"/>
              </a:rPr>
              <a:t>БОНДАР</a:t>
            </a:r>
            <a:endParaRPr lang="en-US" sz="4800" b="1" spc="241" dirty="0">
              <a:highlight>
                <a:srgbClr val="00FF00"/>
              </a:highlight>
              <a:latin typeface="Segoe UI" panose="020B0502040204020203" pitchFamily="34" charset="0"/>
              <a:ea typeface="Open Sauce"/>
              <a:cs typeface="Segoe UI" panose="020B0502040204020203" pitchFamily="34" charset="0"/>
              <a:sym typeface="Open Sauce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2AA3BB8-43C1-484C-A858-BA85E323B4E3}"/>
              </a:ext>
            </a:extLst>
          </p:cNvPr>
          <p:cNvSpPr txBox="1"/>
          <p:nvPr/>
        </p:nvSpPr>
        <p:spPr>
          <a:xfrm>
            <a:off x="979852" y="5637336"/>
            <a:ext cx="9144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200" b="0" i="0" dirty="0">
                <a:effectLst/>
                <a:highlight>
                  <a:srgbClr val="00FF00"/>
                </a:highlight>
                <a:latin typeface="Segoe UI Historic" panose="020B0502040204020203" pitchFamily="34" charset="0"/>
              </a:rPr>
              <a:t>Власниця та директорка ТОВ "ЕНЕРГІЯ БІЗНЕСУ" </a:t>
            </a:r>
            <a:r>
              <a:rPr lang="uk-UA" sz="3200" b="0" i="0" dirty="0">
                <a:effectLst/>
                <a:latin typeface="Segoe UI Historic" panose="020B0502040204020203" pitchFamily="34" charset="0"/>
              </a:rPr>
              <a:t>Член Спілки </a:t>
            </a:r>
            <a:r>
              <a:rPr lang="uk-UA" sz="3200" b="0" i="0" dirty="0" err="1">
                <a:effectLst/>
                <a:latin typeface="Segoe UI Historic" panose="020B0502040204020203" pitchFamily="34" charset="0"/>
              </a:rPr>
              <a:t>Автоматизаторів</a:t>
            </a:r>
            <a:r>
              <a:rPr lang="uk-UA" sz="3200" b="0" i="0" dirty="0">
                <a:effectLst/>
                <a:latin typeface="Segoe UI Historic" panose="020B0502040204020203" pitchFamily="34" charset="0"/>
              </a:rPr>
              <a:t> Бізнесу </a:t>
            </a:r>
          </a:p>
          <a:p>
            <a:r>
              <a:rPr lang="uk-UA" sz="3200" b="0" i="0" dirty="0">
                <a:effectLst/>
                <a:latin typeface="Segoe UI Historic" panose="020B0502040204020203" pitchFamily="34" charset="0"/>
              </a:rPr>
              <a:t>Амбасадор програмних продуктів BAS </a:t>
            </a:r>
          </a:p>
          <a:p>
            <a:r>
              <a:rPr lang="uk-UA" sz="3200" b="0" i="0" dirty="0">
                <a:effectLst/>
                <a:latin typeface="Segoe UI Historic" panose="020B0502040204020203" pitchFamily="34" charset="0"/>
              </a:rPr>
              <a:t>Досвід в обліку і оподаткуванні з 2001 року </a:t>
            </a:r>
          </a:p>
          <a:p>
            <a:r>
              <a:rPr lang="uk-UA" sz="3200" b="0" i="0" dirty="0">
                <a:effectLst/>
                <a:latin typeface="Segoe UI Historic" panose="020B0502040204020203" pitchFamily="34" charset="0"/>
              </a:rPr>
              <a:t>Досвід в ІТ-</a:t>
            </a:r>
            <a:r>
              <a:rPr lang="uk-UA" sz="3200" b="0" i="0" dirty="0" err="1">
                <a:effectLst/>
                <a:latin typeface="Segoe UI Historic" panose="020B0502040204020203" pitchFamily="34" charset="0"/>
              </a:rPr>
              <a:t>проєктах</a:t>
            </a:r>
            <a:r>
              <a:rPr lang="uk-UA" sz="3200" b="0" i="0" dirty="0">
                <a:effectLst/>
                <a:latin typeface="Segoe UI Historic" panose="020B0502040204020203" pitchFamily="34" charset="0"/>
              </a:rPr>
              <a:t> понад 18 років 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5C32FDE-614F-425D-9452-9CF81EB01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752" y="325777"/>
            <a:ext cx="5420974" cy="133907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3E59AD1-71E2-4453-9447-37207D61E138}"/>
              </a:ext>
            </a:extLst>
          </p:cNvPr>
          <p:cNvSpPr txBox="1"/>
          <p:nvPr/>
        </p:nvSpPr>
        <p:spPr>
          <a:xfrm>
            <a:off x="1037490" y="8570160"/>
            <a:ext cx="1321191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200" b="1" i="0" dirty="0">
                <a:effectLst/>
                <a:latin typeface="Segoe UI Historic" panose="020B0502040204020203" pitchFamily="34" charset="0"/>
              </a:rPr>
              <a:t>Разом з командою підтримуємо понад 100 компаній з різних галузей, </a:t>
            </a:r>
          </a:p>
          <a:p>
            <a:r>
              <a:rPr lang="uk-UA" sz="3200" b="1" i="0" dirty="0">
                <a:effectLst/>
                <a:latin typeface="Segoe UI Historic" panose="020B0502040204020203" pitchFamily="34" charset="0"/>
              </a:rPr>
              <a:t>в найбільшій </a:t>
            </a:r>
            <a:r>
              <a:rPr lang="uk-UA" sz="3200" b="1" i="0" dirty="0" err="1">
                <a:effectLst/>
                <a:latin typeface="Segoe UI Historic" panose="020B0502040204020203" pitchFamily="34" charset="0"/>
              </a:rPr>
              <a:t>проєкт</a:t>
            </a:r>
            <a:r>
              <a:rPr lang="uk-UA" sz="3200" b="1" i="0" dirty="0">
                <a:effectLst/>
                <a:latin typeface="Segoe UI Historic" panose="020B0502040204020203" pitchFamily="34" charset="0"/>
              </a:rPr>
              <a:t> по зарплаті - понад 1000 працівників і 40 філій</a:t>
            </a:r>
            <a:endParaRPr lang="uk-UA" sz="3200" b="1" dirty="0"/>
          </a:p>
        </p:txBody>
      </p:sp>
      <p:pic>
        <p:nvPicPr>
          <p:cNvPr id="21" name="Picture 4" descr="«Спілка Автоматизаторів Бізнесу»">
            <a:extLst>
              <a:ext uri="{FF2B5EF4-FFF2-40B4-BE49-F238E27FC236}">
                <a16:creationId xmlns:a16="http://schemas.microsoft.com/office/drawing/2014/main" id="{27B6269A-488D-4F86-992A-02F059290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030" y="381673"/>
            <a:ext cx="3955062" cy="1339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30">
            <a:extLst>
              <a:ext uri="{FF2B5EF4-FFF2-40B4-BE49-F238E27FC236}">
                <a16:creationId xmlns:a16="http://schemas.microsoft.com/office/drawing/2014/main" id="{91882AEF-8BA4-4B01-9554-D917870C2962}"/>
              </a:ext>
            </a:extLst>
          </p:cNvPr>
          <p:cNvGrpSpPr/>
          <p:nvPr/>
        </p:nvGrpSpPr>
        <p:grpSpPr>
          <a:xfrm>
            <a:off x="14286" y="-18068"/>
            <a:ext cx="18273713" cy="10305067"/>
            <a:chOff x="0" y="0"/>
            <a:chExt cx="5166576" cy="3270894"/>
          </a:xfrm>
        </p:grpSpPr>
        <p:sp>
          <p:nvSpPr>
            <p:cNvPr id="55" name="Freeform 31">
              <a:extLst>
                <a:ext uri="{FF2B5EF4-FFF2-40B4-BE49-F238E27FC236}">
                  <a16:creationId xmlns:a16="http://schemas.microsoft.com/office/drawing/2014/main" id="{4970CD9F-AA73-44AE-9945-01A62C3A0054}"/>
                </a:ext>
              </a:extLst>
            </p:cNvPr>
            <p:cNvSpPr/>
            <p:nvPr/>
          </p:nvSpPr>
          <p:spPr>
            <a:xfrm>
              <a:off x="6350" y="1802774"/>
              <a:ext cx="4874476" cy="1461770"/>
            </a:xfrm>
            <a:custGeom>
              <a:avLst/>
              <a:gdLst/>
              <a:ahLst/>
              <a:cxnLst/>
              <a:rect l="l" t="t" r="r" b="b"/>
              <a:pathLst>
                <a:path w="4874476" h="1461770">
                  <a:moveTo>
                    <a:pt x="0" y="0"/>
                  </a:moveTo>
                  <a:lnTo>
                    <a:pt x="0" y="1461770"/>
                  </a:lnTo>
                  <a:lnTo>
                    <a:pt x="4874476" y="14617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56" name="Freeform 32">
              <a:extLst>
                <a:ext uri="{FF2B5EF4-FFF2-40B4-BE49-F238E27FC236}">
                  <a16:creationId xmlns:a16="http://schemas.microsoft.com/office/drawing/2014/main" id="{5DB530A4-47F7-47AD-9264-5C409E0BD595}"/>
                </a:ext>
              </a:extLst>
            </p:cNvPr>
            <p:cNvSpPr/>
            <p:nvPr/>
          </p:nvSpPr>
          <p:spPr>
            <a:xfrm>
              <a:off x="706" y="91"/>
              <a:ext cx="5169221" cy="3270906"/>
            </a:xfrm>
            <a:custGeom>
              <a:avLst/>
              <a:gdLst/>
              <a:ahLst/>
              <a:cxnLst/>
              <a:rect l="l" t="t" r="r" b="b"/>
              <a:pathLst>
                <a:path w="5169221" h="3270906">
                  <a:moveTo>
                    <a:pt x="564" y="16419"/>
                  </a:moveTo>
                  <a:lnTo>
                    <a:pt x="564" y="909229"/>
                  </a:lnTo>
                  <a:cubicBezTo>
                    <a:pt x="564" y="1342036"/>
                    <a:pt x="-706" y="1820463"/>
                    <a:pt x="564" y="2084623"/>
                  </a:cubicBezTo>
                  <a:cubicBezTo>
                    <a:pt x="4374" y="2852973"/>
                    <a:pt x="98354" y="3159043"/>
                    <a:pt x="98354" y="3159043"/>
                  </a:cubicBezTo>
                  <a:cubicBezTo>
                    <a:pt x="98354" y="3159043"/>
                    <a:pt x="578414" y="3259373"/>
                    <a:pt x="1003864" y="3265723"/>
                  </a:cubicBezTo>
                  <a:cubicBezTo>
                    <a:pt x="1384864" y="3272073"/>
                    <a:pt x="2247194" y="3270803"/>
                    <a:pt x="4342909" y="3270803"/>
                  </a:cubicBezTo>
                  <a:cubicBezTo>
                    <a:pt x="4762009" y="3270803"/>
                    <a:pt x="5163330" y="3270803"/>
                    <a:pt x="5163330" y="3270803"/>
                  </a:cubicBezTo>
                  <a:cubicBezTo>
                    <a:pt x="5163330" y="3270803"/>
                    <a:pt x="5160789" y="2618023"/>
                    <a:pt x="5163330" y="2201463"/>
                  </a:cubicBezTo>
                  <a:cubicBezTo>
                    <a:pt x="5172219" y="1690923"/>
                    <a:pt x="5168409" y="1307597"/>
                    <a:pt x="5168409" y="957489"/>
                  </a:cubicBezTo>
                  <a:cubicBezTo>
                    <a:pt x="5163330" y="408849"/>
                    <a:pt x="5163330" y="30389"/>
                    <a:pt x="5163330" y="30389"/>
                  </a:cubicBezTo>
                  <a:cubicBezTo>
                    <a:pt x="5163330" y="30389"/>
                    <a:pt x="4524520" y="4989"/>
                    <a:pt x="2389434" y="12609"/>
                  </a:cubicBezTo>
                  <a:cubicBezTo>
                    <a:pt x="2032564" y="18959"/>
                    <a:pt x="1306124" y="4989"/>
                    <a:pt x="917504" y="20229"/>
                  </a:cubicBezTo>
                  <a:cubicBezTo>
                    <a:pt x="493324" y="36739"/>
                    <a:pt x="246944" y="-29301"/>
                    <a:pt x="564" y="16419"/>
                  </a:cubicBezTo>
                  <a:close/>
                </a:path>
              </a:pathLst>
            </a:custGeom>
            <a:solidFill>
              <a:srgbClr val="FFE500"/>
            </a:solidFill>
          </p:spPr>
          <p:txBody>
            <a:bodyPr/>
            <a:lstStyle/>
            <a:p>
              <a:endParaRPr lang="uk-UA" dirty="0"/>
            </a:p>
          </p:txBody>
        </p:sp>
      </p:grpSp>
      <p:grpSp>
        <p:nvGrpSpPr>
          <p:cNvPr id="3" name="Group 3"/>
          <p:cNvGrpSpPr/>
          <p:nvPr/>
        </p:nvGrpSpPr>
        <p:grpSpPr>
          <a:xfrm>
            <a:off x="1020236" y="2189914"/>
            <a:ext cx="3711535" cy="2364716"/>
            <a:chOff x="0" y="0"/>
            <a:chExt cx="23006398" cy="146579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006397" cy="14657978"/>
            </a:xfrm>
            <a:custGeom>
              <a:avLst/>
              <a:gdLst/>
              <a:ahLst/>
              <a:cxnLst/>
              <a:rect l="l" t="t" r="r" b="b"/>
              <a:pathLst>
                <a:path w="23006397" h="14657978">
                  <a:moveTo>
                    <a:pt x="0" y="0"/>
                  </a:moveTo>
                  <a:lnTo>
                    <a:pt x="0" y="14657978"/>
                  </a:lnTo>
                  <a:lnTo>
                    <a:pt x="23006397" y="14657978"/>
                  </a:lnTo>
                  <a:lnTo>
                    <a:pt x="23006397" y="0"/>
                  </a:lnTo>
                  <a:lnTo>
                    <a:pt x="0" y="0"/>
                  </a:lnTo>
                  <a:close/>
                  <a:moveTo>
                    <a:pt x="22945438" y="14597018"/>
                  </a:moveTo>
                  <a:lnTo>
                    <a:pt x="59690" y="14597018"/>
                  </a:lnTo>
                  <a:lnTo>
                    <a:pt x="59690" y="59690"/>
                  </a:lnTo>
                  <a:lnTo>
                    <a:pt x="22945438" y="59690"/>
                  </a:lnTo>
                  <a:lnTo>
                    <a:pt x="22945438" y="145970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5" name="AutoShape 5"/>
          <p:cNvSpPr/>
          <p:nvPr/>
        </p:nvSpPr>
        <p:spPr>
          <a:xfrm>
            <a:off x="1024773" y="2200417"/>
            <a:ext cx="282401" cy="234492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uk-UA"/>
          </a:p>
        </p:txBody>
      </p:sp>
      <p:sp>
        <p:nvSpPr>
          <p:cNvPr id="6" name="TextBox 6"/>
          <p:cNvSpPr txBox="1"/>
          <p:nvPr/>
        </p:nvSpPr>
        <p:spPr>
          <a:xfrm>
            <a:off x="1095373" y="2176445"/>
            <a:ext cx="141201" cy="244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sz="1357" b="1">
                <a:solidFill>
                  <a:srgbClr val="FFFFFF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3652" y="4912875"/>
            <a:ext cx="3718119" cy="273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8"/>
              </a:lnSpc>
            </a:pPr>
            <a:r>
              <a:rPr lang="uk-UA" sz="32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ОКЛАД</a:t>
            </a:r>
            <a:endParaRPr lang="en-US" sz="3200" b="1" dirty="0">
              <a:solidFill>
                <a:srgbClr val="000000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13652" y="8400017"/>
            <a:ext cx="3718119" cy="273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8"/>
              </a:lnSpc>
            </a:pPr>
            <a:r>
              <a:rPr lang="uk-UA" sz="32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ФІКСОВАНА</a:t>
            </a:r>
            <a:endParaRPr lang="en-US" sz="3200" b="1" dirty="0">
              <a:solidFill>
                <a:srgbClr val="000000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374182" y="4912875"/>
            <a:ext cx="3718119" cy="273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8"/>
              </a:lnSpc>
            </a:pPr>
            <a:r>
              <a:rPr lang="uk-UA" sz="32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ВІДРЯДНА ОПЛАТА</a:t>
            </a:r>
            <a:endParaRPr lang="en-US" sz="3200" b="1" dirty="0">
              <a:solidFill>
                <a:srgbClr val="000000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374183" y="8400017"/>
            <a:ext cx="3718119" cy="273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8"/>
              </a:lnSpc>
            </a:pPr>
            <a:r>
              <a:rPr lang="uk-UA" sz="32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ШТ, М, КГ, ГОД</a:t>
            </a:r>
            <a:endParaRPr lang="en-US" sz="3200" b="1" dirty="0">
              <a:solidFill>
                <a:srgbClr val="000000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5194631" y="2189914"/>
            <a:ext cx="3711535" cy="2364716"/>
            <a:chOff x="0" y="0"/>
            <a:chExt cx="23006398" cy="1465797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006397" cy="14657978"/>
            </a:xfrm>
            <a:custGeom>
              <a:avLst/>
              <a:gdLst/>
              <a:ahLst/>
              <a:cxnLst/>
              <a:rect l="l" t="t" r="r" b="b"/>
              <a:pathLst>
                <a:path w="23006397" h="14657978">
                  <a:moveTo>
                    <a:pt x="0" y="0"/>
                  </a:moveTo>
                  <a:lnTo>
                    <a:pt x="0" y="14657978"/>
                  </a:lnTo>
                  <a:lnTo>
                    <a:pt x="23006397" y="14657978"/>
                  </a:lnTo>
                  <a:lnTo>
                    <a:pt x="23006397" y="0"/>
                  </a:lnTo>
                  <a:lnTo>
                    <a:pt x="0" y="0"/>
                  </a:lnTo>
                  <a:close/>
                  <a:moveTo>
                    <a:pt x="22945438" y="14597018"/>
                  </a:moveTo>
                  <a:lnTo>
                    <a:pt x="59690" y="14597018"/>
                  </a:lnTo>
                  <a:lnTo>
                    <a:pt x="59690" y="59690"/>
                  </a:lnTo>
                  <a:lnTo>
                    <a:pt x="22945438" y="59690"/>
                  </a:lnTo>
                  <a:lnTo>
                    <a:pt x="22945438" y="145970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3" name="AutoShape 13"/>
          <p:cNvSpPr/>
          <p:nvPr/>
        </p:nvSpPr>
        <p:spPr>
          <a:xfrm>
            <a:off x="5189933" y="2200417"/>
            <a:ext cx="282401" cy="234492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uk-UA"/>
          </a:p>
        </p:txBody>
      </p:sp>
      <p:sp>
        <p:nvSpPr>
          <p:cNvPr id="14" name="TextBox 14"/>
          <p:cNvSpPr txBox="1"/>
          <p:nvPr/>
        </p:nvSpPr>
        <p:spPr>
          <a:xfrm>
            <a:off x="5260533" y="2176445"/>
            <a:ext cx="141201" cy="244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sz="1357" b="1">
                <a:solidFill>
                  <a:srgbClr val="FFFFFF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254531" y="4912875"/>
            <a:ext cx="3718119" cy="273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798"/>
              </a:lnSpc>
            </a:pPr>
            <a:r>
              <a:rPr lang="uk-UA" sz="32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ТАРИФ за ГОДИНУ</a:t>
            </a:r>
            <a:endParaRPr lang="en-US" sz="3200" b="1" dirty="0">
              <a:solidFill>
                <a:srgbClr val="000000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192799" y="8400017"/>
            <a:ext cx="3720355" cy="273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8"/>
              </a:lnSpc>
            </a:pPr>
            <a:r>
              <a:rPr lang="uk-UA" sz="32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КІЛЬКІСТЬ ГОДИН</a:t>
            </a:r>
            <a:endParaRPr lang="en-US" sz="3200" b="1" dirty="0">
              <a:solidFill>
                <a:srgbClr val="000000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3572381" y="4912875"/>
            <a:ext cx="3720355" cy="273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8"/>
              </a:lnSpc>
            </a:pPr>
            <a:r>
              <a:rPr lang="uk-UA" sz="32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ЗА РЕЗУЛЬТАТ</a:t>
            </a:r>
            <a:endParaRPr lang="en-US" sz="3200" b="1" dirty="0">
              <a:solidFill>
                <a:srgbClr val="000000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3553331" y="8400017"/>
            <a:ext cx="3720355" cy="759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8"/>
              </a:lnSpc>
            </a:pPr>
            <a:r>
              <a:rPr lang="uk-UA" sz="32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% від ОБОРОТУ,</a:t>
            </a:r>
            <a:br>
              <a:rPr lang="uk-UA" sz="32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</a:br>
            <a:br>
              <a:rPr lang="uk-UA" sz="32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</a:br>
            <a:r>
              <a:rPr lang="uk-UA" sz="32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% від НАЦІНКИ</a:t>
            </a:r>
            <a:endParaRPr lang="en-US" sz="3200" b="1" dirty="0">
              <a:solidFill>
                <a:srgbClr val="000000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9368976" y="2189914"/>
            <a:ext cx="3711535" cy="2364716"/>
            <a:chOff x="0" y="0"/>
            <a:chExt cx="23006398" cy="1465797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3006397" cy="14657978"/>
            </a:xfrm>
            <a:custGeom>
              <a:avLst/>
              <a:gdLst/>
              <a:ahLst/>
              <a:cxnLst/>
              <a:rect l="l" t="t" r="r" b="b"/>
              <a:pathLst>
                <a:path w="23006397" h="14657978">
                  <a:moveTo>
                    <a:pt x="0" y="0"/>
                  </a:moveTo>
                  <a:lnTo>
                    <a:pt x="0" y="14657978"/>
                  </a:lnTo>
                  <a:lnTo>
                    <a:pt x="23006397" y="14657978"/>
                  </a:lnTo>
                  <a:lnTo>
                    <a:pt x="23006397" y="0"/>
                  </a:lnTo>
                  <a:lnTo>
                    <a:pt x="0" y="0"/>
                  </a:lnTo>
                  <a:close/>
                  <a:moveTo>
                    <a:pt x="22945438" y="14597018"/>
                  </a:moveTo>
                  <a:lnTo>
                    <a:pt x="59690" y="14597018"/>
                  </a:lnTo>
                  <a:lnTo>
                    <a:pt x="59690" y="59690"/>
                  </a:lnTo>
                  <a:lnTo>
                    <a:pt x="22945438" y="59690"/>
                  </a:lnTo>
                  <a:lnTo>
                    <a:pt x="22945438" y="145970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21" name="AutoShape 21"/>
          <p:cNvSpPr/>
          <p:nvPr/>
        </p:nvSpPr>
        <p:spPr>
          <a:xfrm>
            <a:off x="9373512" y="2200417"/>
            <a:ext cx="282401" cy="234492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uk-UA"/>
          </a:p>
        </p:txBody>
      </p:sp>
      <p:sp>
        <p:nvSpPr>
          <p:cNvPr id="22" name="TextBox 22"/>
          <p:cNvSpPr txBox="1"/>
          <p:nvPr/>
        </p:nvSpPr>
        <p:spPr>
          <a:xfrm>
            <a:off x="9444113" y="2176445"/>
            <a:ext cx="141201" cy="244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sz="1357" b="1">
                <a:solidFill>
                  <a:srgbClr val="FFFFFF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3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020236" y="5888452"/>
            <a:ext cx="3711535" cy="2364716"/>
            <a:chOff x="0" y="0"/>
            <a:chExt cx="23006398" cy="1465797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3006397" cy="14657978"/>
            </a:xfrm>
            <a:custGeom>
              <a:avLst/>
              <a:gdLst/>
              <a:ahLst/>
              <a:cxnLst/>
              <a:rect l="l" t="t" r="r" b="b"/>
              <a:pathLst>
                <a:path w="23006397" h="14657978">
                  <a:moveTo>
                    <a:pt x="0" y="0"/>
                  </a:moveTo>
                  <a:lnTo>
                    <a:pt x="0" y="14657978"/>
                  </a:lnTo>
                  <a:lnTo>
                    <a:pt x="23006397" y="14657978"/>
                  </a:lnTo>
                  <a:lnTo>
                    <a:pt x="23006397" y="0"/>
                  </a:lnTo>
                  <a:lnTo>
                    <a:pt x="0" y="0"/>
                  </a:lnTo>
                  <a:close/>
                  <a:moveTo>
                    <a:pt x="22945438" y="14597018"/>
                  </a:moveTo>
                  <a:lnTo>
                    <a:pt x="59690" y="14597018"/>
                  </a:lnTo>
                  <a:lnTo>
                    <a:pt x="59690" y="59690"/>
                  </a:lnTo>
                  <a:lnTo>
                    <a:pt x="22945438" y="59690"/>
                  </a:lnTo>
                  <a:lnTo>
                    <a:pt x="22945438" y="145970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25" name="AutoShape 25"/>
          <p:cNvSpPr/>
          <p:nvPr/>
        </p:nvSpPr>
        <p:spPr>
          <a:xfrm>
            <a:off x="1024773" y="5898955"/>
            <a:ext cx="282401" cy="234492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uk-UA"/>
          </a:p>
        </p:txBody>
      </p:sp>
      <p:sp>
        <p:nvSpPr>
          <p:cNvPr id="26" name="TextBox 26"/>
          <p:cNvSpPr txBox="1"/>
          <p:nvPr/>
        </p:nvSpPr>
        <p:spPr>
          <a:xfrm>
            <a:off x="1095373" y="5874984"/>
            <a:ext cx="141201" cy="244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sz="1357" b="1">
                <a:solidFill>
                  <a:srgbClr val="FFFFFF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5188628" y="5905357"/>
            <a:ext cx="3711535" cy="2364716"/>
            <a:chOff x="0" y="0"/>
            <a:chExt cx="23006398" cy="1465797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3006397" cy="14657978"/>
            </a:xfrm>
            <a:custGeom>
              <a:avLst/>
              <a:gdLst/>
              <a:ahLst/>
              <a:cxnLst/>
              <a:rect l="l" t="t" r="r" b="b"/>
              <a:pathLst>
                <a:path w="23006397" h="14657978">
                  <a:moveTo>
                    <a:pt x="0" y="0"/>
                  </a:moveTo>
                  <a:lnTo>
                    <a:pt x="0" y="14657978"/>
                  </a:lnTo>
                  <a:lnTo>
                    <a:pt x="23006397" y="14657978"/>
                  </a:lnTo>
                  <a:lnTo>
                    <a:pt x="23006397" y="0"/>
                  </a:lnTo>
                  <a:lnTo>
                    <a:pt x="0" y="0"/>
                  </a:lnTo>
                  <a:close/>
                  <a:moveTo>
                    <a:pt x="22945438" y="14597018"/>
                  </a:moveTo>
                  <a:lnTo>
                    <a:pt x="59690" y="14597018"/>
                  </a:lnTo>
                  <a:lnTo>
                    <a:pt x="59690" y="59690"/>
                  </a:lnTo>
                  <a:lnTo>
                    <a:pt x="22945438" y="59690"/>
                  </a:lnTo>
                  <a:lnTo>
                    <a:pt x="22945438" y="145970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29" name="AutoShape 29"/>
          <p:cNvSpPr/>
          <p:nvPr/>
        </p:nvSpPr>
        <p:spPr>
          <a:xfrm>
            <a:off x="5183930" y="5915860"/>
            <a:ext cx="282401" cy="234492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uk-UA"/>
          </a:p>
        </p:txBody>
      </p:sp>
      <p:sp>
        <p:nvSpPr>
          <p:cNvPr id="30" name="TextBox 30"/>
          <p:cNvSpPr txBox="1"/>
          <p:nvPr/>
        </p:nvSpPr>
        <p:spPr>
          <a:xfrm>
            <a:off x="5254531" y="5891888"/>
            <a:ext cx="141201" cy="244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sz="1357" b="1">
                <a:solidFill>
                  <a:srgbClr val="FFFFFF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6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9379373" y="5905357"/>
            <a:ext cx="3711535" cy="2364716"/>
            <a:chOff x="0" y="0"/>
            <a:chExt cx="23006398" cy="1465797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3006397" cy="14657978"/>
            </a:xfrm>
            <a:custGeom>
              <a:avLst/>
              <a:gdLst/>
              <a:ahLst/>
              <a:cxnLst/>
              <a:rect l="l" t="t" r="r" b="b"/>
              <a:pathLst>
                <a:path w="23006397" h="14657978">
                  <a:moveTo>
                    <a:pt x="0" y="0"/>
                  </a:moveTo>
                  <a:lnTo>
                    <a:pt x="0" y="14657978"/>
                  </a:lnTo>
                  <a:lnTo>
                    <a:pt x="23006397" y="14657978"/>
                  </a:lnTo>
                  <a:lnTo>
                    <a:pt x="23006397" y="0"/>
                  </a:lnTo>
                  <a:lnTo>
                    <a:pt x="0" y="0"/>
                  </a:lnTo>
                  <a:close/>
                  <a:moveTo>
                    <a:pt x="22945438" y="14597018"/>
                  </a:moveTo>
                  <a:lnTo>
                    <a:pt x="59690" y="14597018"/>
                  </a:lnTo>
                  <a:lnTo>
                    <a:pt x="59690" y="59690"/>
                  </a:lnTo>
                  <a:lnTo>
                    <a:pt x="22945438" y="59690"/>
                  </a:lnTo>
                  <a:lnTo>
                    <a:pt x="22945438" y="145970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33" name="AutoShape 33"/>
          <p:cNvSpPr/>
          <p:nvPr/>
        </p:nvSpPr>
        <p:spPr>
          <a:xfrm>
            <a:off x="9374676" y="5915860"/>
            <a:ext cx="282401" cy="234492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uk-UA"/>
          </a:p>
        </p:txBody>
      </p:sp>
      <p:sp>
        <p:nvSpPr>
          <p:cNvPr id="34" name="TextBox 34"/>
          <p:cNvSpPr txBox="1"/>
          <p:nvPr/>
        </p:nvSpPr>
        <p:spPr>
          <a:xfrm>
            <a:off x="9445276" y="5891888"/>
            <a:ext cx="141201" cy="244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sz="1357" b="1">
                <a:solidFill>
                  <a:srgbClr val="FFFFFF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7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13547765" y="5903178"/>
            <a:ext cx="3711535" cy="2364716"/>
            <a:chOff x="0" y="0"/>
            <a:chExt cx="23006398" cy="14657978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23006397" cy="14657978"/>
            </a:xfrm>
            <a:custGeom>
              <a:avLst/>
              <a:gdLst/>
              <a:ahLst/>
              <a:cxnLst/>
              <a:rect l="l" t="t" r="r" b="b"/>
              <a:pathLst>
                <a:path w="23006397" h="14657978">
                  <a:moveTo>
                    <a:pt x="0" y="0"/>
                  </a:moveTo>
                  <a:lnTo>
                    <a:pt x="0" y="14657978"/>
                  </a:lnTo>
                  <a:lnTo>
                    <a:pt x="23006397" y="14657978"/>
                  </a:lnTo>
                  <a:lnTo>
                    <a:pt x="23006397" y="0"/>
                  </a:lnTo>
                  <a:lnTo>
                    <a:pt x="0" y="0"/>
                  </a:lnTo>
                  <a:close/>
                  <a:moveTo>
                    <a:pt x="22945438" y="14597018"/>
                  </a:moveTo>
                  <a:lnTo>
                    <a:pt x="59690" y="14597018"/>
                  </a:lnTo>
                  <a:lnTo>
                    <a:pt x="59690" y="59690"/>
                  </a:lnTo>
                  <a:lnTo>
                    <a:pt x="22945438" y="59690"/>
                  </a:lnTo>
                  <a:lnTo>
                    <a:pt x="22945438" y="145970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37" name="AutoShape 37"/>
          <p:cNvSpPr/>
          <p:nvPr/>
        </p:nvSpPr>
        <p:spPr>
          <a:xfrm>
            <a:off x="13543067" y="5913681"/>
            <a:ext cx="282401" cy="234492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uk-UA"/>
          </a:p>
        </p:txBody>
      </p:sp>
      <p:sp>
        <p:nvSpPr>
          <p:cNvPr id="38" name="TextBox 38"/>
          <p:cNvSpPr txBox="1"/>
          <p:nvPr/>
        </p:nvSpPr>
        <p:spPr>
          <a:xfrm>
            <a:off x="13613668" y="5889710"/>
            <a:ext cx="141201" cy="244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sz="1357" b="1">
                <a:solidFill>
                  <a:srgbClr val="FFFFFF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8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13543219" y="2189914"/>
            <a:ext cx="3711535" cy="2364716"/>
            <a:chOff x="0" y="0"/>
            <a:chExt cx="23006398" cy="1465797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3006397" cy="14657978"/>
            </a:xfrm>
            <a:custGeom>
              <a:avLst/>
              <a:gdLst/>
              <a:ahLst/>
              <a:cxnLst/>
              <a:rect l="l" t="t" r="r" b="b"/>
              <a:pathLst>
                <a:path w="23006397" h="14657978">
                  <a:moveTo>
                    <a:pt x="0" y="0"/>
                  </a:moveTo>
                  <a:lnTo>
                    <a:pt x="0" y="14657978"/>
                  </a:lnTo>
                  <a:lnTo>
                    <a:pt x="23006397" y="14657978"/>
                  </a:lnTo>
                  <a:lnTo>
                    <a:pt x="23006397" y="0"/>
                  </a:lnTo>
                  <a:lnTo>
                    <a:pt x="0" y="0"/>
                  </a:lnTo>
                  <a:close/>
                  <a:moveTo>
                    <a:pt x="22945438" y="14597018"/>
                  </a:moveTo>
                  <a:lnTo>
                    <a:pt x="59690" y="14597018"/>
                  </a:lnTo>
                  <a:lnTo>
                    <a:pt x="59690" y="59690"/>
                  </a:lnTo>
                  <a:lnTo>
                    <a:pt x="22945438" y="59690"/>
                  </a:lnTo>
                  <a:lnTo>
                    <a:pt x="22945438" y="145970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41" name="AutoShape 41"/>
          <p:cNvSpPr/>
          <p:nvPr/>
        </p:nvSpPr>
        <p:spPr>
          <a:xfrm>
            <a:off x="13547756" y="2200417"/>
            <a:ext cx="282401" cy="234492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uk-UA"/>
          </a:p>
        </p:txBody>
      </p:sp>
      <p:sp>
        <p:nvSpPr>
          <p:cNvPr id="42" name="TextBox 42"/>
          <p:cNvSpPr txBox="1"/>
          <p:nvPr/>
        </p:nvSpPr>
        <p:spPr>
          <a:xfrm>
            <a:off x="13618356" y="2176445"/>
            <a:ext cx="141201" cy="244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sz="1357" b="1">
                <a:solidFill>
                  <a:srgbClr val="FFFFFF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4</a:t>
            </a:r>
          </a:p>
        </p:txBody>
      </p:sp>
      <p:grpSp>
        <p:nvGrpSpPr>
          <p:cNvPr id="43" name="Group 14">
            <a:extLst>
              <a:ext uri="{FF2B5EF4-FFF2-40B4-BE49-F238E27FC236}">
                <a16:creationId xmlns:a16="http://schemas.microsoft.com/office/drawing/2014/main" id="{D8D4C58D-E89D-4E29-BE53-76863595DD14}"/>
              </a:ext>
            </a:extLst>
          </p:cNvPr>
          <p:cNvGrpSpPr/>
          <p:nvPr/>
        </p:nvGrpSpPr>
        <p:grpSpPr>
          <a:xfrm>
            <a:off x="1013652" y="795346"/>
            <a:ext cx="12077256" cy="1558922"/>
            <a:chOff x="0" y="66675"/>
            <a:chExt cx="13089230" cy="2078562"/>
          </a:xfrm>
        </p:grpSpPr>
        <p:sp>
          <p:nvSpPr>
            <p:cNvPr id="44" name="TextBox 15">
              <a:extLst>
                <a:ext uri="{FF2B5EF4-FFF2-40B4-BE49-F238E27FC236}">
                  <a16:creationId xmlns:a16="http://schemas.microsoft.com/office/drawing/2014/main" id="{E0C3C773-A5FA-4C25-BA25-31F1ED35762D}"/>
                </a:ext>
              </a:extLst>
            </p:cNvPr>
            <p:cNvSpPr txBox="1"/>
            <p:nvPr/>
          </p:nvSpPr>
          <p:spPr>
            <a:xfrm>
              <a:off x="0" y="66675"/>
              <a:ext cx="13089230" cy="11993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378"/>
                </a:lnSpc>
              </a:pPr>
              <a:r>
                <a:rPr lang="uk-UA" sz="6000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Крок</a:t>
              </a:r>
              <a:r>
                <a:rPr lang="en-US" sz="6000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 </a:t>
              </a:r>
              <a:r>
                <a:rPr lang="uk-UA" sz="6000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1</a:t>
              </a:r>
              <a:r>
                <a:rPr lang="en-US" sz="6000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: </a:t>
              </a:r>
              <a:r>
                <a:rPr lang="uk-UA" sz="6000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Яка форма оплати зараз?</a:t>
              </a:r>
              <a:endParaRPr lang="en-US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endParaRPr>
            </a:p>
          </p:txBody>
        </p:sp>
        <p:sp>
          <p:nvSpPr>
            <p:cNvPr id="45" name="TextBox 16">
              <a:extLst>
                <a:ext uri="{FF2B5EF4-FFF2-40B4-BE49-F238E27FC236}">
                  <a16:creationId xmlns:a16="http://schemas.microsoft.com/office/drawing/2014/main" id="{3BD19C20-D691-4F71-83EC-FC35BBDB77B8}"/>
                </a:ext>
              </a:extLst>
            </p:cNvPr>
            <p:cNvSpPr txBox="1"/>
            <p:nvPr/>
          </p:nvSpPr>
          <p:spPr>
            <a:xfrm>
              <a:off x="0" y="1703577"/>
              <a:ext cx="13089230" cy="4416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70"/>
                </a:lnSpc>
              </a:pPr>
              <a:endParaRPr lang="en-US" sz="1979" spc="19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endParaRPr>
            </a:p>
          </p:txBody>
        </p:sp>
      </p:grpSp>
      <p:grpSp>
        <p:nvGrpSpPr>
          <p:cNvPr id="46" name="Group 17">
            <a:extLst>
              <a:ext uri="{FF2B5EF4-FFF2-40B4-BE49-F238E27FC236}">
                <a16:creationId xmlns:a16="http://schemas.microsoft.com/office/drawing/2014/main" id="{B2AF5CC8-1825-458F-A169-6BC1E5E70666}"/>
              </a:ext>
            </a:extLst>
          </p:cNvPr>
          <p:cNvGrpSpPr/>
          <p:nvPr/>
        </p:nvGrpSpPr>
        <p:grpSpPr>
          <a:xfrm>
            <a:off x="1891043" y="2420465"/>
            <a:ext cx="1905000" cy="1762641"/>
            <a:chOff x="0" y="0"/>
            <a:chExt cx="6350000" cy="6349975"/>
          </a:xfrm>
        </p:grpSpPr>
        <p:sp>
          <p:nvSpPr>
            <p:cNvPr id="47" name="Freeform 18">
              <a:extLst>
                <a:ext uri="{FF2B5EF4-FFF2-40B4-BE49-F238E27FC236}">
                  <a16:creationId xmlns:a16="http://schemas.microsoft.com/office/drawing/2014/main" id="{E1779876-6931-4FA7-9FC4-4C8B1314B7D7}"/>
                </a:ext>
              </a:extLst>
            </p:cNvPr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61111" t="-148973" r="-77672" b="-109203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48" name="Group 21">
            <a:extLst>
              <a:ext uri="{FF2B5EF4-FFF2-40B4-BE49-F238E27FC236}">
                <a16:creationId xmlns:a16="http://schemas.microsoft.com/office/drawing/2014/main" id="{8083E6D3-3B12-42D9-8811-B7F6FB87348E}"/>
              </a:ext>
            </a:extLst>
          </p:cNvPr>
          <p:cNvGrpSpPr/>
          <p:nvPr/>
        </p:nvGrpSpPr>
        <p:grpSpPr>
          <a:xfrm>
            <a:off x="6124373" y="2429074"/>
            <a:ext cx="1757907" cy="1795160"/>
            <a:chOff x="0" y="0"/>
            <a:chExt cx="6350000" cy="6349975"/>
          </a:xfrm>
        </p:grpSpPr>
        <p:sp>
          <p:nvSpPr>
            <p:cNvPr id="49" name="Freeform 22">
              <a:extLst>
                <a:ext uri="{FF2B5EF4-FFF2-40B4-BE49-F238E27FC236}">
                  <a16:creationId xmlns:a16="http://schemas.microsoft.com/office/drawing/2014/main" id="{3B656320-18E4-4E69-9388-883825D7B831}"/>
                </a:ext>
              </a:extLst>
            </p:cNvPr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136776" t="-4064" r="-38675" b="-79570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50" name="Group 19">
            <a:extLst>
              <a:ext uri="{FF2B5EF4-FFF2-40B4-BE49-F238E27FC236}">
                <a16:creationId xmlns:a16="http://schemas.microsoft.com/office/drawing/2014/main" id="{77641CE7-0C24-4B35-83BA-BDCA350493D0}"/>
              </a:ext>
            </a:extLst>
          </p:cNvPr>
          <p:cNvGrpSpPr/>
          <p:nvPr/>
        </p:nvGrpSpPr>
        <p:grpSpPr>
          <a:xfrm>
            <a:off x="14554199" y="2502546"/>
            <a:ext cx="1842757" cy="1721688"/>
            <a:chOff x="0" y="0"/>
            <a:chExt cx="6350000" cy="6349975"/>
          </a:xfrm>
        </p:grpSpPr>
        <p:sp>
          <p:nvSpPr>
            <p:cNvPr id="51" name="Freeform 20">
              <a:extLst>
                <a:ext uri="{FF2B5EF4-FFF2-40B4-BE49-F238E27FC236}">
                  <a16:creationId xmlns:a16="http://schemas.microsoft.com/office/drawing/2014/main" id="{474C199E-01A8-4B31-85F0-CFADAD531BA2}"/>
                </a:ext>
              </a:extLst>
            </p:cNvPr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22727" r="-9002" b="-40726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52" name="Group 27">
            <a:extLst>
              <a:ext uri="{FF2B5EF4-FFF2-40B4-BE49-F238E27FC236}">
                <a16:creationId xmlns:a16="http://schemas.microsoft.com/office/drawing/2014/main" id="{E9F50869-CA9B-4F5B-9062-DB46379F5ABD}"/>
              </a:ext>
            </a:extLst>
          </p:cNvPr>
          <p:cNvGrpSpPr/>
          <p:nvPr/>
        </p:nvGrpSpPr>
        <p:grpSpPr>
          <a:xfrm>
            <a:off x="10287000" y="2487837"/>
            <a:ext cx="1781727" cy="1680981"/>
            <a:chOff x="0" y="0"/>
            <a:chExt cx="6350000" cy="6349975"/>
          </a:xfrm>
        </p:grpSpPr>
        <p:sp>
          <p:nvSpPr>
            <p:cNvPr id="53" name="Freeform 28">
              <a:extLst>
                <a:ext uri="{FF2B5EF4-FFF2-40B4-BE49-F238E27FC236}">
                  <a16:creationId xmlns:a16="http://schemas.microsoft.com/office/drawing/2014/main" id="{B64DB747-4BB1-4130-9553-DCE0E52BA91D}"/>
                </a:ext>
              </a:extLst>
            </p:cNvPr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19120" t="-3815" r="-34313" b="-112479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219200" y="2360578"/>
            <a:ext cx="16383000" cy="1741578"/>
            <a:chOff x="0" y="76200"/>
            <a:chExt cx="21844000" cy="2322103"/>
          </a:xfrm>
        </p:grpSpPr>
        <p:sp>
          <p:nvSpPr>
            <p:cNvPr id="5" name="TextBox 5"/>
            <p:cNvSpPr txBox="1"/>
            <p:nvPr/>
          </p:nvSpPr>
          <p:spPr>
            <a:xfrm>
              <a:off x="0" y="76200"/>
              <a:ext cx="17438469" cy="12377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699"/>
                </a:lnSpc>
              </a:pPr>
              <a:r>
                <a:rPr lang="uk-UA" sz="6000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Крок 2: Розкадровка нарахування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821051"/>
              <a:ext cx="21844000" cy="57725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3190"/>
                </a:lnSpc>
              </a:pPr>
              <a:r>
                <a:rPr lang="uk-UA" sz="4000" b="1" spc="22" dirty="0">
                  <a:solidFill>
                    <a:srgbClr val="000000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Допомагає сформувати різні схеми мотивації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5257169"/>
            <a:ext cx="16230600" cy="4001131"/>
            <a:chOff x="0" y="0"/>
            <a:chExt cx="100607340" cy="2480149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0607341" cy="24801494"/>
            </a:xfrm>
            <a:custGeom>
              <a:avLst/>
              <a:gdLst/>
              <a:ahLst/>
              <a:cxnLst/>
              <a:rect l="l" t="t" r="r" b="b"/>
              <a:pathLst>
                <a:path w="100607341" h="24801494">
                  <a:moveTo>
                    <a:pt x="0" y="0"/>
                  </a:moveTo>
                  <a:lnTo>
                    <a:pt x="0" y="24801494"/>
                  </a:lnTo>
                  <a:lnTo>
                    <a:pt x="100607341" y="24801494"/>
                  </a:lnTo>
                  <a:lnTo>
                    <a:pt x="100607341" y="0"/>
                  </a:lnTo>
                  <a:lnTo>
                    <a:pt x="0" y="0"/>
                  </a:lnTo>
                  <a:close/>
                  <a:moveTo>
                    <a:pt x="100546377" y="24740535"/>
                  </a:moveTo>
                  <a:lnTo>
                    <a:pt x="59690" y="24740535"/>
                  </a:lnTo>
                  <a:lnTo>
                    <a:pt x="59690" y="59690"/>
                  </a:lnTo>
                  <a:lnTo>
                    <a:pt x="100546377" y="59690"/>
                  </a:lnTo>
                  <a:lnTo>
                    <a:pt x="100546377" y="247405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600200" y="6067726"/>
            <a:ext cx="748319" cy="748319"/>
            <a:chOff x="0" y="0"/>
            <a:chExt cx="997758" cy="997758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997758" cy="997758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E5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203471" y="135257"/>
              <a:ext cx="590816" cy="670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222"/>
                </a:lnSpc>
                <a:spcBef>
                  <a:spcPct val="0"/>
                </a:spcBef>
              </a:pPr>
              <a:r>
                <a:rPr lang="en-US" sz="3016" b="1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1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501122" y="6337549"/>
            <a:ext cx="3493299" cy="5243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</a:pPr>
            <a:r>
              <a:rPr lang="uk-UA" sz="6000" spc="24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Оклад</a:t>
            </a:r>
            <a:endParaRPr lang="en-US" sz="6000" spc="24" dirty="0">
              <a:solidFill>
                <a:srgbClr val="000000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1600200" y="7699424"/>
            <a:ext cx="748319" cy="748319"/>
            <a:chOff x="0" y="0"/>
            <a:chExt cx="997758" cy="997758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997758" cy="997758"/>
              <a:chOff x="0" y="0"/>
              <a:chExt cx="6350000" cy="63500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E5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203471" y="135257"/>
              <a:ext cx="590816" cy="670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222"/>
                </a:lnSpc>
                <a:spcBef>
                  <a:spcPct val="0"/>
                </a:spcBef>
              </a:pPr>
              <a:r>
                <a:rPr lang="en-US" sz="3016" b="1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2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2501122" y="8065404"/>
            <a:ext cx="3405480" cy="4666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881"/>
              </a:lnSpc>
            </a:pPr>
            <a:r>
              <a:rPr lang="uk-UA" sz="6000" spc="20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Надбавка</a:t>
            </a:r>
            <a:endParaRPr lang="en-US" sz="6000" spc="20" dirty="0">
              <a:solidFill>
                <a:srgbClr val="000000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6483624" y="6046295"/>
            <a:ext cx="748319" cy="748319"/>
            <a:chOff x="0" y="0"/>
            <a:chExt cx="997758" cy="997758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997758" cy="997758"/>
              <a:chOff x="0" y="0"/>
              <a:chExt cx="6350000" cy="63500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E5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203471" y="135257"/>
              <a:ext cx="590816" cy="670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222"/>
                </a:lnSpc>
                <a:spcBef>
                  <a:spcPct val="0"/>
                </a:spcBef>
              </a:pPr>
              <a:r>
                <a:rPr lang="en-US" sz="3016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3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7384546" y="6337549"/>
            <a:ext cx="3619326" cy="5243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</a:pPr>
            <a:r>
              <a:rPr lang="uk-UA" sz="6000" spc="24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Премії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6499274" y="7691244"/>
            <a:ext cx="748319" cy="748319"/>
            <a:chOff x="0" y="0"/>
            <a:chExt cx="997758" cy="997758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997758" cy="997758"/>
              <a:chOff x="0" y="0"/>
              <a:chExt cx="6350000" cy="63500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E5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203471" y="135257"/>
              <a:ext cx="590816" cy="670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222"/>
                </a:lnSpc>
                <a:spcBef>
                  <a:spcPct val="0"/>
                </a:spcBef>
              </a:pPr>
              <a:r>
                <a:rPr lang="en-US" sz="3016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4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7400196" y="8034315"/>
            <a:ext cx="4715604" cy="5243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</a:pPr>
            <a:r>
              <a:rPr lang="uk-UA" sz="6000" spc="24" dirty="0" err="1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Соцгарантії</a:t>
            </a:r>
            <a:endParaRPr lang="uk-UA" sz="6000" spc="24" dirty="0">
              <a:solidFill>
                <a:srgbClr val="000000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grpSp>
        <p:nvGrpSpPr>
          <p:cNvPr id="29" name="Group 29"/>
          <p:cNvGrpSpPr/>
          <p:nvPr/>
        </p:nvGrpSpPr>
        <p:grpSpPr>
          <a:xfrm>
            <a:off x="12142901" y="6067726"/>
            <a:ext cx="748319" cy="748319"/>
            <a:chOff x="0" y="0"/>
            <a:chExt cx="997758" cy="997758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997758" cy="997758"/>
              <a:chOff x="0" y="0"/>
              <a:chExt cx="6350000" cy="63500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E5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203471" y="135257"/>
              <a:ext cx="590816" cy="670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222"/>
                </a:lnSpc>
                <a:spcBef>
                  <a:spcPct val="0"/>
                </a:spcBef>
              </a:pPr>
              <a:r>
                <a:rPr lang="en-US" sz="3016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5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3043823" y="6399024"/>
            <a:ext cx="4939377" cy="5243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</a:pPr>
            <a:r>
              <a:rPr lang="uk-UA" sz="6000" spc="24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Бонуси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12153393" y="7699424"/>
            <a:ext cx="748319" cy="748319"/>
            <a:chOff x="0" y="0"/>
            <a:chExt cx="997758" cy="997758"/>
          </a:xfrm>
        </p:grpSpPr>
        <p:grpSp>
          <p:nvGrpSpPr>
            <p:cNvPr id="35" name="Group 35"/>
            <p:cNvGrpSpPr/>
            <p:nvPr/>
          </p:nvGrpSpPr>
          <p:grpSpPr>
            <a:xfrm>
              <a:off x="0" y="0"/>
              <a:ext cx="997758" cy="997758"/>
              <a:chOff x="0" y="0"/>
              <a:chExt cx="6350000" cy="63500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E5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37" name="TextBox 37"/>
            <p:cNvSpPr txBox="1"/>
            <p:nvPr/>
          </p:nvSpPr>
          <p:spPr>
            <a:xfrm>
              <a:off x="203471" y="135257"/>
              <a:ext cx="590816" cy="670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222"/>
                </a:lnSpc>
                <a:spcBef>
                  <a:spcPct val="0"/>
                </a:spcBef>
              </a:pPr>
              <a:r>
                <a:rPr lang="en-US" sz="3016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6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3054315" y="8033072"/>
            <a:ext cx="3238588" cy="524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</a:pPr>
            <a:r>
              <a:rPr lang="uk-UA" sz="6000" spc="24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Штрафи</a:t>
            </a:r>
            <a:endParaRPr lang="en-US" sz="6000" spc="24" dirty="0">
              <a:solidFill>
                <a:srgbClr val="000000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4C0A1F66-6A23-46EF-AF89-CAA5AF3FD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752" y="325777"/>
            <a:ext cx="5420974" cy="1339071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BE70EC37-35E7-4776-B05A-C443664119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4344"/>
          <a:stretch/>
        </p:blipFill>
        <p:spPr>
          <a:xfrm>
            <a:off x="13760777" y="381673"/>
            <a:ext cx="3191320" cy="706525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3156B135-6C07-4F32-B5D2-D1E2D886C9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000"/>
          <a:stretch/>
        </p:blipFill>
        <p:spPr>
          <a:xfrm>
            <a:off x="13760777" y="1059489"/>
            <a:ext cx="3191320" cy="99073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8">
            <a:extLst>
              <a:ext uri="{FF2B5EF4-FFF2-40B4-BE49-F238E27FC236}">
                <a16:creationId xmlns:a16="http://schemas.microsoft.com/office/drawing/2014/main" id="{1942B027-3AFD-4E95-9183-E5CEEB95B6E7}"/>
              </a:ext>
            </a:extLst>
          </p:cNvPr>
          <p:cNvSpPr/>
          <p:nvPr/>
        </p:nvSpPr>
        <p:spPr>
          <a:xfrm>
            <a:off x="1816830" y="4864485"/>
            <a:ext cx="1120495" cy="3448169"/>
          </a:xfrm>
          <a:custGeom>
            <a:avLst/>
            <a:gdLst/>
            <a:ahLst/>
            <a:cxnLst/>
            <a:rect l="l" t="t" r="r" b="b"/>
            <a:pathLst>
              <a:path w="1120495" h="3448169">
                <a:moveTo>
                  <a:pt x="0" y="0"/>
                </a:moveTo>
                <a:lnTo>
                  <a:pt x="1120495" y="0"/>
                </a:lnTo>
                <a:lnTo>
                  <a:pt x="1120495" y="3448169"/>
                </a:lnTo>
                <a:lnTo>
                  <a:pt x="0" y="34481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997" t="-974" r="-3045" b="-637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2" name="Freeform 2"/>
          <p:cNvSpPr/>
          <p:nvPr/>
        </p:nvSpPr>
        <p:spPr>
          <a:xfrm>
            <a:off x="4966763" y="942341"/>
            <a:ext cx="8354474" cy="6265856"/>
          </a:xfrm>
          <a:custGeom>
            <a:avLst/>
            <a:gdLst/>
            <a:ahLst/>
            <a:cxnLst/>
            <a:rect l="l" t="t" r="r" b="b"/>
            <a:pathLst>
              <a:path w="8354474" h="6265856">
                <a:moveTo>
                  <a:pt x="0" y="0"/>
                </a:moveTo>
                <a:lnTo>
                  <a:pt x="8354474" y="0"/>
                </a:lnTo>
                <a:lnTo>
                  <a:pt x="8354474" y="6265856"/>
                </a:lnTo>
                <a:lnTo>
                  <a:pt x="0" y="62658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TextBox 3"/>
          <p:cNvSpPr txBox="1"/>
          <p:nvPr/>
        </p:nvSpPr>
        <p:spPr>
          <a:xfrm>
            <a:off x="6109562" y="3018810"/>
            <a:ext cx="6068876" cy="2197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73"/>
              </a:lnSpc>
            </a:pPr>
            <a:r>
              <a:rPr lang="uk-UA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Крок</a:t>
            </a:r>
            <a:r>
              <a:rPr lang="en-US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</a:t>
            </a:r>
            <a:r>
              <a:rPr lang="uk-UA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3</a:t>
            </a:r>
            <a:r>
              <a:rPr lang="en-US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: </a:t>
            </a:r>
            <a:endParaRPr lang="uk-UA" sz="6000" b="1" dirty="0">
              <a:solidFill>
                <a:srgbClr val="000000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  <a:p>
            <a:pPr marL="0" lvl="0" indent="0" algn="ctr">
              <a:lnSpc>
                <a:spcPts val="5673"/>
              </a:lnSpc>
            </a:pPr>
            <a:r>
              <a:rPr lang="uk-UA" sz="6000" b="1" u="sng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ЗА ЩО </a:t>
            </a:r>
            <a:r>
              <a:rPr lang="uk-UA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ви готові платити кошти?</a:t>
            </a:r>
            <a:endParaRPr lang="en-US" sz="6000" b="1" dirty="0">
              <a:solidFill>
                <a:srgbClr val="000000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</p:txBody>
      </p:sp>
      <p:sp>
        <p:nvSpPr>
          <p:cNvPr id="4" name="TextBox 4"/>
          <p:cNvSpPr txBox="1"/>
          <p:nvPr/>
        </p:nvSpPr>
        <p:spPr>
          <a:xfrm rot="-323570">
            <a:off x="2321248" y="710950"/>
            <a:ext cx="3238588" cy="119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39"/>
              </a:lnSpc>
            </a:pPr>
            <a:r>
              <a:rPr lang="uk-UA" sz="3200" b="1" spc="22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Або іншими словами – плани продажів</a:t>
            </a:r>
            <a:endParaRPr lang="en-US" sz="3200" b="1" spc="22" dirty="0">
              <a:solidFill>
                <a:srgbClr val="000000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sp>
        <p:nvSpPr>
          <p:cNvPr id="5" name="TextBox 5"/>
          <p:cNvSpPr txBox="1"/>
          <p:nvPr/>
        </p:nvSpPr>
        <p:spPr>
          <a:xfrm rot="382997">
            <a:off x="13810916" y="5934545"/>
            <a:ext cx="3238588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96"/>
              </a:lnSpc>
            </a:pPr>
            <a:r>
              <a:rPr lang="uk-UA" sz="3200" b="1" spc="24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Як зрозумієте, що досягли мети</a:t>
            </a:r>
            <a:r>
              <a:rPr lang="en-US" sz="3200" b="1" spc="24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?</a:t>
            </a:r>
          </a:p>
        </p:txBody>
      </p:sp>
      <p:sp>
        <p:nvSpPr>
          <p:cNvPr id="9" name="Freeform 24">
            <a:extLst>
              <a:ext uri="{FF2B5EF4-FFF2-40B4-BE49-F238E27FC236}">
                <a16:creationId xmlns:a16="http://schemas.microsoft.com/office/drawing/2014/main" id="{9DA73FA9-3EBE-43C8-AC5F-3458BE6F4DB9}"/>
              </a:ext>
            </a:extLst>
          </p:cNvPr>
          <p:cNvSpPr/>
          <p:nvPr/>
        </p:nvSpPr>
        <p:spPr>
          <a:xfrm>
            <a:off x="15358874" y="1429386"/>
            <a:ext cx="909617" cy="1401370"/>
          </a:xfrm>
          <a:custGeom>
            <a:avLst/>
            <a:gdLst/>
            <a:ahLst/>
            <a:cxnLst/>
            <a:rect l="l" t="t" r="r" b="b"/>
            <a:pathLst>
              <a:path w="909617" h="1401370">
                <a:moveTo>
                  <a:pt x="0" y="0"/>
                </a:moveTo>
                <a:lnTo>
                  <a:pt x="909617" y="0"/>
                </a:lnTo>
                <a:lnTo>
                  <a:pt x="909617" y="1401370"/>
                </a:lnTo>
                <a:lnTo>
                  <a:pt x="0" y="14013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8" name="Freeform 17">
            <a:extLst>
              <a:ext uri="{FF2B5EF4-FFF2-40B4-BE49-F238E27FC236}">
                <a16:creationId xmlns:a16="http://schemas.microsoft.com/office/drawing/2014/main" id="{B0E89945-3638-464B-B8F4-CC0270401363}"/>
              </a:ext>
            </a:extLst>
          </p:cNvPr>
          <p:cNvSpPr/>
          <p:nvPr/>
        </p:nvSpPr>
        <p:spPr>
          <a:xfrm>
            <a:off x="14935200" y="2396732"/>
            <a:ext cx="1909366" cy="1993018"/>
          </a:xfrm>
          <a:custGeom>
            <a:avLst/>
            <a:gdLst/>
            <a:ahLst/>
            <a:cxnLst/>
            <a:rect l="l" t="t" r="r" b="b"/>
            <a:pathLst>
              <a:path w="1909366" h="1993018">
                <a:moveTo>
                  <a:pt x="0" y="0"/>
                </a:moveTo>
                <a:lnTo>
                  <a:pt x="1909365" y="0"/>
                </a:lnTo>
                <a:lnTo>
                  <a:pt x="1909365" y="1993018"/>
                </a:lnTo>
                <a:lnTo>
                  <a:pt x="0" y="19930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2" name="Freeform 18">
            <a:extLst>
              <a:ext uri="{FF2B5EF4-FFF2-40B4-BE49-F238E27FC236}">
                <a16:creationId xmlns:a16="http://schemas.microsoft.com/office/drawing/2014/main" id="{E07A08E1-2FBA-4EC5-9EB0-F2E7DC7DAFEB}"/>
              </a:ext>
            </a:extLst>
          </p:cNvPr>
          <p:cNvSpPr/>
          <p:nvPr/>
        </p:nvSpPr>
        <p:spPr>
          <a:xfrm>
            <a:off x="1837862" y="2020171"/>
            <a:ext cx="868952" cy="2055098"/>
          </a:xfrm>
          <a:custGeom>
            <a:avLst/>
            <a:gdLst/>
            <a:ahLst/>
            <a:cxnLst/>
            <a:rect l="l" t="t" r="r" b="b"/>
            <a:pathLst>
              <a:path w="868952" h="2055098">
                <a:moveTo>
                  <a:pt x="0" y="0"/>
                </a:moveTo>
                <a:lnTo>
                  <a:pt x="868952" y="0"/>
                </a:lnTo>
                <a:lnTo>
                  <a:pt x="868952" y="2055097"/>
                </a:lnTo>
                <a:lnTo>
                  <a:pt x="0" y="20550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0F5413C-1B6E-4089-8D7E-ECAC141C7922}"/>
              </a:ext>
            </a:extLst>
          </p:cNvPr>
          <p:cNvSpPr/>
          <p:nvPr/>
        </p:nvSpPr>
        <p:spPr>
          <a:xfrm>
            <a:off x="1505300" y="3637082"/>
            <a:ext cx="1542700" cy="1889126"/>
          </a:xfrm>
          <a:custGeom>
            <a:avLst/>
            <a:gdLst/>
            <a:ahLst/>
            <a:cxnLst/>
            <a:rect l="l" t="t" r="r" b="b"/>
            <a:pathLst>
              <a:path w="1542700" h="1889126">
                <a:moveTo>
                  <a:pt x="0" y="0"/>
                </a:moveTo>
                <a:lnTo>
                  <a:pt x="1542700" y="0"/>
                </a:lnTo>
                <a:lnTo>
                  <a:pt x="1542700" y="1889126"/>
                </a:lnTo>
                <a:lnTo>
                  <a:pt x="0" y="1889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704"/>
            </a:stretch>
          </a:blipFill>
        </p:spPr>
        <p:txBody>
          <a:bodyPr/>
          <a:lstStyle/>
          <a:p>
            <a:endParaRPr lang="uk-UA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E6A7FA8-D8B4-449A-8BAC-5DE0EA87D2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" y="8675123"/>
            <a:ext cx="5420974" cy="133907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roup 30">
            <a:extLst>
              <a:ext uri="{FF2B5EF4-FFF2-40B4-BE49-F238E27FC236}">
                <a16:creationId xmlns:a16="http://schemas.microsoft.com/office/drawing/2014/main" id="{025E6B5F-5372-429D-A8D2-5F2B7046D246}"/>
              </a:ext>
            </a:extLst>
          </p:cNvPr>
          <p:cNvGrpSpPr/>
          <p:nvPr/>
        </p:nvGrpSpPr>
        <p:grpSpPr>
          <a:xfrm>
            <a:off x="450039" y="2016322"/>
            <a:ext cx="14637562" cy="983001"/>
            <a:chOff x="0" y="0"/>
            <a:chExt cx="5166576" cy="3270894"/>
          </a:xfrm>
        </p:grpSpPr>
        <p:sp>
          <p:nvSpPr>
            <p:cNvPr id="93" name="Freeform 31">
              <a:extLst>
                <a:ext uri="{FF2B5EF4-FFF2-40B4-BE49-F238E27FC236}">
                  <a16:creationId xmlns:a16="http://schemas.microsoft.com/office/drawing/2014/main" id="{4B921B43-C090-472A-AD98-CBAF45F1F1AD}"/>
                </a:ext>
              </a:extLst>
            </p:cNvPr>
            <p:cNvSpPr/>
            <p:nvPr/>
          </p:nvSpPr>
          <p:spPr>
            <a:xfrm>
              <a:off x="6350" y="1802774"/>
              <a:ext cx="4874476" cy="1461770"/>
            </a:xfrm>
            <a:custGeom>
              <a:avLst/>
              <a:gdLst/>
              <a:ahLst/>
              <a:cxnLst/>
              <a:rect l="l" t="t" r="r" b="b"/>
              <a:pathLst>
                <a:path w="4874476" h="1461770">
                  <a:moveTo>
                    <a:pt x="0" y="0"/>
                  </a:moveTo>
                  <a:lnTo>
                    <a:pt x="0" y="1461770"/>
                  </a:lnTo>
                  <a:lnTo>
                    <a:pt x="4874476" y="14617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94" name="Freeform 32">
              <a:extLst>
                <a:ext uri="{FF2B5EF4-FFF2-40B4-BE49-F238E27FC236}">
                  <a16:creationId xmlns:a16="http://schemas.microsoft.com/office/drawing/2014/main" id="{F5929157-0FD2-447C-9F0B-5B69C48E381A}"/>
                </a:ext>
              </a:extLst>
            </p:cNvPr>
            <p:cNvSpPr/>
            <p:nvPr/>
          </p:nvSpPr>
          <p:spPr>
            <a:xfrm>
              <a:off x="706" y="91"/>
              <a:ext cx="5169221" cy="3270906"/>
            </a:xfrm>
            <a:custGeom>
              <a:avLst/>
              <a:gdLst/>
              <a:ahLst/>
              <a:cxnLst/>
              <a:rect l="l" t="t" r="r" b="b"/>
              <a:pathLst>
                <a:path w="5169221" h="3270906">
                  <a:moveTo>
                    <a:pt x="564" y="16419"/>
                  </a:moveTo>
                  <a:lnTo>
                    <a:pt x="564" y="909229"/>
                  </a:lnTo>
                  <a:cubicBezTo>
                    <a:pt x="564" y="1342036"/>
                    <a:pt x="-706" y="1820463"/>
                    <a:pt x="564" y="2084623"/>
                  </a:cubicBezTo>
                  <a:cubicBezTo>
                    <a:pt x="4374" y="2852973"/>
                    <a:pt x="98354" y="3159043"/>
                    <a:pt x="98354" y="3159043"/>
                  </a:cubicBezTo>
                  <a:cubicBezTo>
                    <a:pt x="98354" y="3159043"/>
                    <a:pt x="578414" y="3259373"/>
                    <a:pt x="1003864" y="3265723"/>
                  </a:cubicBezTo>
                  <a:cubicBezTo>
                    <a:pt x="1384864" y="3272073"/>
                    <a:pt x="2247194" y="3270803"/>
                    <a:pt x="4342909" y="3270803"/>
                  </a:cubicBezTo>
                  <a:cubicBezTo>
                    <a:pt x="4762009" y="3270803"/>
                    <a:pt x="5163330" y="3270803"/>
                    <a:pt x="5163330" y="3270803"/>
                  </a:cubicBezTo>
                  <a:cubicBezTo>
                    <a:pt x="5163330" y="3270803"/>
                    <a:pt x="5160789" y="2618023"/>
                    <a:pt x="5163330" y="2201463"/>
                  </a:cubicBezTo>
                  <a:cubicBezTo>
                    <a:pt x="5172219" y="1690923"/>
                    <a:pt x="5168409" y="1307597"/>
                    <a:pt x="5168409" y="957489"/>
                  </a:cubicBezTo>
                  <a:cubicBezTo>
                    <a:pt x="5163330" y="408849"/>
                    <a:pt x="5163330" y="30389"/>
                    <a:pt x="5163330" y="30389"/>
                  </a:cubicBezTo>
                  <a:cubicBezTo>
                    <a:pt x="5163330" y="30389"/>
                    <a:pt x="4524520" y="4989"/>
                    <a:pt x="2389434" y="12609"/>
                  </a:cubicBezTo>
                  <a:cubicBezTo>
                    <a:pt x="2032564" y="18959"/>
                    <a:pt x="1306124" y="4989"/>
                    <a:pt x="917504" y="20229"/>
                  </a:cubicBezTo>
                  <a:cubicBezTo>
                    <a:pt x="493324" y="36739"/>
                    <a:pt x="246944" y="-29301"/>
                    <a:pt x="564" y="16419"/>
                  </a:cubicBezTo>
                  <a:close/>
                </a:path>
              </a:pathLst>
            </a:custGeom>
            <a:solidFill>
              <a:srgbClr val="FFE500"/>
            </a:solid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2" name="AutoShape 2"/>
          <p:cNvSpPr/>
          <p:nvPr/>
        </p:nvSpPr>
        <p:spPr>
          <a:xfrm>
            <a:off x="1028700" y="6191250"/>
            <a:ext cx="16230600" cy="9525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uk-UA"/>
          </a:p>
        </p:txBody>
      </p:sp>
      <p:grpSp>
        <p:nvGrpSpPr>
          <p:cNvPr id="3" name="Group 3"/>
          <p:cNvGrpSpPr/>
          <p:nvPr/>
        </p:nvGrpSpPr>
        <p:grpSpPr>
          <a:xfrm>
            <a:off x="1028700" y="1069648"/>
            <a:ext cx="14625064" cy="2021740"/>
            <a:chOff x="0" y="54597"/>
            <a:chExt cx="14870258" cy="2695653"/>
          </a:xfrm>
        </p:grpSpPr>
        <p:sp>
          <p:nvSpPr>
            <p:cNvPr id="4" name="TextBox 4"/>
            <p:cNvSpPr txBox="1"/>
            <p:nvPr/>
          </p:nvSpPr>
          <p:spPr>
            <a:xfrm>
              <a:off x="0" y="54597"/>
              <a:ext cx="14870258" cy="1214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149"/>
                </a:lnSpc>
              </a:pPr>
              <a:r>
                <a:rPr lang="uk-UA" sz="6000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Крок</a:t>
              </a:r>
              <a:r>
                <a:rPr lang="en-US" sz="6000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 </a:t>
              </a:r>
              <a:r>
                <a:rPr lang="uk-UA" sz="6000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4</a:t>
              </a:r>
              <a:r>
                <a:rPr lang="en-US" sz="6000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: </a:t>
              </a:r>
              <a:r>
                <a:rPr lang="uk-UA" sz="6000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Плани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775453"/>
              <a:ext cx="14870258" cy="9747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26"/>
                </a:lnSpc>
              </a:pPr>
              <a:r>
                <a:rPr lang="uk-UA" sz="4000" b="1" spc="19" dirty="0">
                  <a:solidFill>
                    <a:srgbClr val="000000"/>
                  </a:solidFill>
                  <a:latin typeface="Clear Sans"/>
                  <a:ea typeface="Clear Sans"/>
                  <a:cs typeface="Clear Sans"/>
                  <a:sym typeface="Clear Sans"/>
                </a:rPr>
                <a:t>Скільки часу і які етапи, від точки сьогодні до результату</a:t>
              </a:r>
              <a:r>
                <a:rPr lang="en-US" sz="4000" b="1" spc="19" dirty="0">
                  <a:solidFill>
                    <a:srgbClr val="000000"/>
                  </a:solidFill>
                  <a:latin typeface="Clear Sans"/>
                  <a:ea typeface="Clear Sans"/>
                  <a:cs typeface="Clear Sans"/>
                  <a:sym typeface="Clear Sans"/>
                </a:rPr>
                <a:t>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605565" y="5883858"/>
            <a:ext cx="625177" cy="1137014"/>
            <a:chOff x="0" y="0"/>
            <a:chExt cx="833569" cy="1516019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833569" cy="833569"/>
              <a:chOff x="0" y="0"/>
              <a:chExt cx="635000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E5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169989" y="113120"/>
              <a:ext cx="493592" cy="559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527"/>
                </a:lnSpc>
                <a:spcBef>
                  <a:spcPct val="0"/>
                </a:spcBef>
              </a:pPr>
              <a:r>
                <a:rPr lang="en-US" sz="2519" b="1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3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 rot="5400000">
              <a:off x="75560" y="1102590"/>
              <a:ext cx="682449" cy="144408"/>
              <a:chOff x="0" y="0"/>
              <a:chExt cx="2028619" cy="42926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-148"/>
                <a:ext cx="2028619" cy="429408"/>
              </a:xfrm>
              <a:custGeom>
                <a:avLst/>
                <a:gdLst/>
                <a:ahLst/>
                <a:cxnLst/>
                <a:rect l="l" t="t" r="r" b="b"/>
                <a:pathLst>
                  <a:path w="2028619" h="429408">
                    <a:moveTo>
                      <a:pt x="2010839" y="183028"/>
                    </a:moveTo>
                    <a:lnTo>
                      <a:pt x="1749219" y="6498"/>
                    </a:lnTo>
                    <a:cubicBezTo>
                      <a:pt x="1731439" y="-4932"/>
                      <a:pt x="1708579" y="-1122"/>
                      <a:pt x="1695879" y="16658"/>
                    </a:cubicBezTo>
                    <a:cubicBezTo>
                      <a:pt x="1684449" y="34438"/>
                      <a:pt x="1688259" y="57298"/>
                      <a:pt x="1706039" y="69998"/>
                    </a:cubicBezTo>
                    <a:lnTo>
                      <a:pt x="1864789" y="176678"/>
                    </a:lnTo>
                    <a:lnTo>
                      <a:pt x="0" y="176678"/>
                    </a:lnTo>
                    <a:lnTo>
                      <a:pt x="0" y="252878"/>
                    </a:lnTo>
                    <a:lnTo>
                      <a:pt x="1864789" y="252878"/>
                    </a:lnTo>
                    <a:lnTo>
                      <a:pt x="1706039" y="359558"/>
                    </a:lnTo>
                    <a:cubicBezTo>
                      <a:pt x="1688259" y="370988"/>
                      <a:pt x="1684449" y="395118"/>
                      <a:pt x="1695879" y="412898"/>
                    </a:cubicBezTo>
                    <a:cubicBezTo>
                      <a:pt x="1703499" y="424328"/>
                      <a:pt x="1714929" y="429408"/>
                      <a:pt x="1727629" y="429408"/>
                    </a:cubicBezTo>
                    <a:cubicBezTo>
                      <a:pt x="1735249" y="429408"/>
                      <a:pt x="1742869" y="426868"/>
                      <a:pt x="1749219" y="423058"/>
                    </a:cubicBezTo>
                    <a:lnTo>
                      <a:pt x="2012109" y="246528"/>
                    </a:lnTo>
                    <a:cubicBezTo>
                      <a:pt x="2022269" y="238908"/>
                      <a:pt x="2028619" y="227478"/>
                      <a:pt x="2028619" y="214778"/>
                    </a:cubicBezTo>
                    <a:cubicBezTo>
                      <a:pt x="2028619" y="202078"/>
                      <a:pt x="2022269" y="190648"/>
                      <a:pt x="2010839" y="183028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15453213" y="5380678"/>
            <a:ext cx="625177" cy="1119700"/>
            <a:chOff x="0" y="0"/>
            <a:chExt cx="833569" cy="1492934"/>
          </a:xfrm>
        </p:grpSpPr>
        <p:grpSp>
          <p:nvGrpSpPr>
            <p:cNvPr id="13" name="Group 13"/>
            <p:cNvGrpSpPr/>
            <p:nvPr/>
          </p:nvGrpSpPr>
          <p:grpSpPr>
            <a:xfrm rot="-10800000">
              <a:off x="0" y="659364"/>
              <a:ext cx="833569" cy="833569"/>
              <a:chOff x="0" y="0"/>
              <a:chExt cx="6350000" cy="6350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E5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169989" y="772484"/>
              <a:ext cx="493592" cy="559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527"/>
                </a:lnSpc>
                <a:spcBef>
                  <a:spcPct val="0"/>
                </a:spcBef>
              </a:pPr>
              <a:r>
                <a:rPr lang="en-US" sz="2519" b="1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6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 rot="-5400000">
              <a:off x="75560" y="269021"/>
              <a:ext cx="682449" cy="144408"/>
              <a:chOff x="0" y="0"/>
              <a:chExt cx="2028619" cy="42926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-148"/>
                <a:ext cx="2028619" cy="429408"/>
              </a:xfrm>
              <a:custGeom>
                <a:avLst/>
                <a:gdLst/>
                <a:ahLst/>
                <a:cxnLst/>
                <a:rect l="l" t="t" r="r" b="b"/>
                <a:pathLst>
                  <a:path w="2028619" h="429408">
                    <a:moveTo>
                      <a:pt x="2010839" y="183028"/>
                    </a:moveTo>
                    <a:lnTo>
                      <a:pt x="1749219" y="6498"/>
                    </a:lnTo>
                    <a:cubicBezTo>
                      <a:pt x="1731439" y="-4932"/>
                      <a:pt x="1708579" y="-1122"/>
                      <a:pt x="1695879" y="16658"/>
                    </a:cubicBezTo>
                    <a:cubicBezTo>
                      <a:pt x="1684449" y="34438"/>
                      <a:pt x="1688259" y="57298"/>
                      <a:pt x="1706039" y="69998"/>
                    </a:cubicBezTo>
                    <a:lnTo>
                      <a:pt x="1864789" y="176678"/>
                    </a:lnTo>
                    <a:lnTo>
                      <a:pt x="0" y="176678"/>
                    </a:lnTo>
                    <a:lnTo>
                      <a:pt x="0" y="252878"/>
                    </a:lnTo>
                    <a:lnTo>
                      <a:pt x="1864789" y="252878"/>
                    </a:lnTo>
                    <a:lnTo>
                      <a:pt x="1706039" y="359558"/>
                    </a:lnTo>
                    <a:cubicBezTo>
                      <a:pt x="1688259" y="370988"/>
                      <a:pt x="1684449" y="395118"/>
                      <a:pt x="1695879" y="412898"/>
                    </a:cubicBezTo>
                    <a:cubicBezTo>
                      <a:pt x="1703499" y="424328"/>
                      <a:pt x="1714929" y="429408"/>
                      <a:pt x="1727629" y="429408"/>
                    </a:cubicBezTo>
                    <a:cubicBezTo>
                      <a:pt x="1735249" y="429408"/>
                      <a:pt x="1742869" y="426868"/>
                      <a:pt x="1749219" y="423058"/>
                    </a:cubicBezTo>
                    <a:lnTo>
                      <a:pt x="2012109" y="246528"/>
                    </a:lnTo>
                    <a:cubicBezTo>
                      <a:pt x="2022269" y="238908"/>
                      <a:pt x="2028619" y="227478"/>
                      <a:pt x="2028619" y="214778"/>
                    </a:cubicBezTo>
                    <a:cubicBezTo>
                      <a:pt x="2028619" y="202078"/>
                      <a:pt x="2022269" y="190648"/>
                      <a:pt x="2010839" y="183028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</p:grpSp>
      <p:grpSp>
        <p:nvGrpSpPr>
          <p:cNvPr id="18" name="Group 18"/>
          <p:cNvGrpSpPr/>
          <p:nvPr/>
        </p:nvGrpSpPr>
        <p:grpSpPr>
          <a:xfrm>
            <a:off x="2249160" y="5883858"/>
            <a:ext cx="625177" cy="1137014"/>
            <a:chOff x="0" y="0"/>
            <a:chExt cx="833569" cy="1516019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833569" cy="833569"/>
              <a:chOff x="0" y="0"/>
              <a:chExt cx="6350000" cy="63500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E5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169989" y="113120"/>
              <a:ext cx="493592" cy="559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527"/>
                </a:lnSpc>
                <a:spcBef>
                  <a:spcPct val="0"/>
                </a:spcBef>
              </a:pPr>
              <a:r>
                <a:rPr lang="en-US" sz="2519" b="1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1</a:t>
              </a:r>
            </a:p>
          </p:txBody>
        </p:sp>
        <p:grpSp>
          <p:nvGrpSpPr>
            <p:cNvPr id="22" name="Group 22"/>
            <p:cNvGrpSpPr/>
            <p:nvPr/>
          </p:nvGrpSpPr>
          <p:grpSpPr>
            <a:xfrm rot="5400000">
              <a:off x="75560" y="1102590"/>
              <a:ext cx="682449" cy="144408"/>
              <a:chOff x="0" y="0"/>
              <a:chExt cx="2028619" cy="42926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-148"/>
                <a:ext cx="2028619" cy="429408"/>
              </a:xfrm>
              <a:custGeom>
                <a:avLst/>
                <a:gdLst/>
                <a:ahLst/>
                <a:cxnLst/>
                <a:rect l="l" t="t" r="r" b="b"/>
                <a:pathLst>
                  <a:path w="2028619" h="429408">
                    <a:moveTo>
                      <a:pt x="2010839" y="183028"/>
                    </a:moveTo>
                    <a:lnTo>
                      <a:pt x="1749219" y="6498"/>
                    </a:lnTo>
                    <a:cubicBezTo>
                      <a:pt x="1731439" y="-4932"/>
                      <a:pt x="1708579" y="-1122"/>
                      <a:pt x="1695879" y="16658"/>
                    </a:cubicBezTo>
                    <a:cubicBezTo>
                      <a:pt x="1684449" y="34438"/>
                      <a:pt x="1688259" y="57298"/>
                      <a:pt x="1706039" y="69998"/>
                    </a:cubicBezTo>
                    <a:lnTo>
                      <a:pt x="1864789" y="176678"/>
                    </a:lnTo>
                    <a:lnTo>
                      <a:pt x="0" y="176678"/>
                    </a:lnTo>
                    <a:lnTo>
                      <a:pt x="0" y="252878"/>
                    </a:lnTo>
                    <a:lnTo>
                      <a:pt x="1864789" y="252878"/>
                    </a:lnTo>
                    <a:lnTo>
                      <a:pt x="1706039" y="359558"/>
                    </a:lnTo>
                    <a:cubicBezTo>
                      <a:pt x="1688259" y="370988"/>
                      <a:pt x="1684449" y="395118"/>
                      <a:pt x="1695879" y="412898"/>
                    </a:cubicBezTo>
                    <a:cubicBezTo>
                      <a:pt x="1703499" y="424328"/>
                      <a:pt x="1714929" y="429408"/>
                      <a:pt x="1727629" y="429408"/>
                    </a:cubicBezTo>
                    <a:cubicBezTo>
                      <a:pt x="1735249" y="429408"/>
                      <a:pt x="1742869" y="426868"/>
                      <a:pt x="1749219" y="423058"/>
                    </a:cubicBezTo>
                    <a:lnTo>
                      <a:pt x="2012109" y="246528"/>
                    </a:lnTo>
                    <a:cubicBezTo>
                      <a:pt x="2022269" y="238908"/>
                      <a:pt x="2028619" y="227478"/>
                      <a:pt x="2028619" y="214778"/>
                    </a:cubicBezTo>
                    <a:cubicBezTo>
                      <a:pt x="2028619" y="202078"/>
                      <a:pt x="2022269" y="190648"/>
                      <a:pt x="2010839" y="183028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</p:grpSp>
      <p:grpSp>
        <p:nvGrpSpPr>
          <p:cNvPr id="24" name="Group 24"/>
          <p:cNvGrpSpPr/>
          <p:nvPr/>
        </p:nvGrpSpPr>
        <p:grpSpPr>
          <a:xfrm>
            <a:off x="464852" y="7745925"/>
            <a:ext cx="3694004" cy="1274656"/>
            <a:chOff x="7227" y="127404"/>
            <a:chExt cx="1816232" cy="1699541"/>
          </a:xfrm>
        </p:grpSpPr>
        <p:grpSp>
          <p:nvGrpSpPr>
            <p:cNvPr id="25" name="Group 25"/>
            <p:cNvGrpSpPr/>
            <p:nvPr/>
          </p:nvGrpSpPr>
          <p:grpSpPr>
            <a:xfrm>
              <a:off x="7227" y="127404"/>
              <a:ext cx="1816232" cy="1699541"/>
              <a:chOff x="12700" y="223876"/>
              <a:chExt cx="3191510" cy="2986459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196669" y="286697"/>
                <a:ext cx="2615186" cy="1353030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2973759">
                    <a:moveTo>
                      <a:pt x="0" y="4724"/>
                    </a:moveTo>
                    <a:cubicBezTo>
                      <a:pt x="0" y="4724"/>
                      <a:pt x="2540" y="333654"/>
                      <a:pt x="2540" y="742594"/>
                    </a:cubicBezTo>
                    <a:cubicBezTo>
                      <a:pt x="2540" y="1171290"/>
                      <a:pt x="7620" y="1792659"/>
                      <a:pt x="7620" y="2053009"/>
                    </a:cubicBezTo>
                    <a:cubicBezTo>
                      <a:pt x="7620" y="2247319"/>
                      <a:pt x="16510" y="2646099"/>
                      <a:pt x="21590" y="2837869"/>
                    </a:cubicBezTo>
                    <a:lnTo>
                      <a:pt x="130810" y="2952169"/>
                    </a:lnTo>
                    <a:cubicBezTo>
                      <a:pt x="275590" y="2959789"/>
                      <a:pt x="543560" y="2973759"/>
                      <a:pt x="793750" y="2973759"/>
                    </a:cubicBezTo>
                    <a:lnTo>
                      <a:pt x="3178810" y="2973759"/>
                    </a:lnTo>
                    <a:lnTo>
                      <a:pt x="3178810" y="686714"/>
                    </a:lnTo>
                    <a:cubicBezTo>
                      <a:pt x="3178810" y="312064"/>
                      <a:pt x="3169920" y="35204"/>
                      <a:pt x="3169920" y="35204"/>
                    </a:cubicBezTo>
                    <a:cubicBezTo>
                      <a:pt x="3014980" y="14884"/>
                      <a:pt x="2858770" y="4724"/>
                      <a:pt x="2701290" y="5994"/>
                    </a:cubicBezTo>
                    <a:cubicBezTo>
                      <a:pt x="2428240" y="5994"/>
                      <a:pt x="1179830" y="14884"/>
                      <a:pt x="929640" y="5994"/>
                    </a:cubicBezTo>
                    <a:cubicBezTo>
                      <a:pt x="594360" y="-6706"/>
                      <a:pt x="0" y="4724"/>
                      <a:pt x="0" y="472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uk-UA" dirty="0"/>
              </a:p>
            </p:txBody>
          </p:sp>
          <p:sp>
            <p:nvSpPr>
              <p:cNvPr id="27" name="Freeform 27"/>
              <p:cNvSpPr/>
              <p:nvPr/>
            </p:nvSpPr>
            <p:spPr>
              <a:xfrm>
                <a:off x="12700" y="223876"/>
                <a:ext cx="3191510" cy="2986459"/>
              </a:xfrm>
              <a:custGeom>
                <a:avLst/>
                <a:gdLst/>
                <a:ahLst/>
                <a:cxnLst/>
                <a:rect l="l" t="t" r="r" b="b"/>
                <a:pathLst>
                  <a:path w="3191510" h="2986459">
                    <a:moveTo>
                      <a:pt x="3191510" y="2986459"/>
                    </a:moveTo>
                    <a:lnTo>
                      <a:pt x="800100" y="2986459"/>
                    </a:lnTo>
                    <a:cubicBezTo>
                      <a:pt x="547370" y="2986459"/>
                      <a:pt x="270510" y="2972489"/>
                      <a:pt x="137160" y="2964869"/>
                    </a:cubicBezTo>
                    <a:lnTo>
                      <a:pt x="134620" y="2964869"/>
                    </a:lnTo>
                    <a:lnTo>
                      <a:pt x="21590" y="2846759"/>
                    </a:lnTo>
                    <a:lnTo>
                      <a:pt x="21590" y="2844219"/>
                    </a:lnTo>
                    <a:cubicBezTo>
                      <a:pt x="16510" y="2641019"/>
                      <a:pt x="7620" y="2247319"/>
                      <a:pt x="7620" y="2059359"/>
                    </a:cubicBezTo>
                    <a:cubicBezTo>
                      <a:pt x="7620" y="1943789"/>
                      <a:pt x="6350" y="1767259"/>
                      <a:pt x="5080" y="1556751"/>
                    </a:cubicBezTo>
                    <a:cubicBezTo>
                      <a:pt x="3810" y="1287705"/>
                      <a:pt x="2540" y="983329"/>
                      <a:pt x="2540" y="748944"/>
                    </a:cubicBezTo>
                    <a:cubicBezTo>
                      <a:pt x="2540" y="345084"/>
                      <a:pt x="0" y="14884"/>
                      <a:pt x="0" y="11074"/>
                    </a:cubicBezTo>
                    <a:lnTo>
                      <a:pt x="0" y="4724"/>
                    </a:lnTo>
                    <a:lnTo>
                      <a:pt x="6350" y="4724"/>
                    </a:lnTo>
                    <a:cubicBezTo>
                      <a:pt x="12700" y="4724"/>
                      <a:pt x="604520" y="-6706"/>
                      <a:pt x="935990" y="5994"/>
                    </a:cubicBezTo>
                    <a:cubicBezTo>
                      <a:pt x="1121410" y="12344"/>
                      <a:pt x="1852930" y="9804"/>
                      <a:pt x="2338070" y="7264"/>
                    </a:cubicBezTo>
                    <a:cubicBezTo>
                      <a:pt x="2503170" y="5994"/>
                      <a:pt x="2637790" y="5994"/>
                      <a:pt x="2707640" y="5994"/>
                    </a:cubicBezTo>
                    <a:cubicBezTo>
                      <a:pt x="2861310" y="4724"/>
                      <a:pt x="3020060" y="14884"/>
                      <a:pt x="3177540" y="35204"/>
                    </a:cubicBezTo>
                    <a:lnTo>
                      <a:pt x="3182620" y="36474"/>
                    </a:lnTo>
                    <a:lnTo>
                      <a:pt x="3182620" y="41554"/>
                    </a:lnTo>
                    <a:cubicBezTo>
                      <a:pt x="3182620" y="44094"/>
                      <a:pt x="3191510" y="322224"/>
                      <a:pt x="3191510" y="693064"/>
                    </a:cubicBezTo>
                    <a:lnTo>
                      <a:pt x="3191510" y="2986459"/>
                    </a:lnTo>
                    <a:close/>
                    <a:moveTo>
                      <a:pt x="139700" y="2952169"/>
                    </a:moveTo>
                    <a:cubicBezTo>
                      <a:pt x="273050" y="2959789"/>
                      <a:pt x="548640" y="2973759"/>
                      <a:pt x="800100" y="2973759"/>
                    </a:cubicBezTo>
                    <a:lnTo>
                      <a:pt x="3178810" y="2973759"/>
                    </a:lnTo>
                    <a:lnTo>
                      <a:pt x="3178810" y="693064"/>
                    </a:lnTo>
                    <a:cubicBezTo>
                      <a:pt x="3178810" y="351434"/>
                      <a:pt x="3171190" y="87274"/>
                      <a:pt x="3169920" y="46634"/>
                    </a:cubicBezTo>
                    <a:cubicBezTo>
                      <a:pt x="3014980" y="26314"/>
                      <a:pt x="2858770" y="17424"/>
                      <a:pt x="2707640" y="18694"/>
                    </a:cubicBezTo>
                    <a:cubicBezTo>
                      <a:pt x="2637790" y="18694"/>
                      <a:pt x="2503170" y="21234"/>
                      <a:pt x="2338070" y="19964"/>
                    </a:cubicBezTo>
                    <a:cubicBezTo>
                      <a:pt x="1828800" y="16154"/>
                      <a:pt x="1304290" y="16154"/>
                      <a:pt x="935990" y="18694"/>
                    </a:cubicBezTo>
                    <a:cubicBezTo>
                      <a:pt x="622300" y="21234"/>
                      <a:pt x="77470" y="16154"/>
                      <a:pt x="12700" y="17424"/>
                    </a:cubicBezTo>
                    <a:cubicBezTo>
                      <a:pt x="12700" y="64414"/>
                      <a:pt x="15240" y="375564"/>
                      <a:pt x="15240" y="748944"/>
                    </a:cubicBezTo>
                    <a:cubicBezTo>
                      <a:pt x="15240" y="983329"/>
                      <a:pt x="16510" y="1287704"/>
                      <a:pt x="17780" y="1556750"/>
                    </a:cubicBezTo>
                    <a:cubicBezTo>
                      <a:pt x="19050" y="1767259"/>
                      <a:pt x="20320" y="1943789"/>
                      <a:pt x="20320" y="2059359"/>
                    </a:cubicBezTo>
                    <a:cubicBezTo>
                      <a:pt x="20320" y="2246049"/>
                      <a:pt x="29210" y="2637209"/>
                      <a:pt x="34290" y="2841679"/>
                    </a:cubicBezTo>
                    <a:lnTo>
                      <a:pt x="139700" y="2952169"/>
                    </a:lnTo>
                    <a:close/>
                    <a:lnTo>
                      <a:pt x="133350" y="2826439"/>
                    </a:lnTo>
                    <a:lnTo>
                      <a:pt x="34290" y="2840409"/>
                    </a:lnTo>
                    <a:lnTo>
                      <a:pt x="139700" y="2952169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178147" y="542964"/>
              <a:ext cx="1412743" cy="731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239"/>
                </a:lnSpc>
              </a:pPr>
              <a:r>
                <a:rPr lang="uk-UA" sz="4000" spc="8" dirty="0">
                  <a:solidFill>
                    <a:srgbClr val="000000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ЗАКУПІВЛЯ</a:t>
              </a:r>
              <a:endParaRPr lang="en-US" sz="4000" spc="8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endParaRP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114322" y="5389335"/>
            <a:ext cx="625177" cy="1119700"/>
            <a:chOff x="0" y="0"/>
            <a:chExt cx="833569" cy="1492934"/>
          </a:xfrm>
        </p:grpSpPr>
        <p:grpSp>
          <p:nvGrpSpPr>
            <p:cNvPr id="31" name="Group 31"/>
            <p:cNvGrpSpPr/>
            <p:nvPr/>
          </p:nvGrpSpPr>
          <p:grpSpPr>
            <a:xfrm rot="-10800000">
              <a:off x="0" y="659364"/>
              <a:ext cx="833569" cy="833569"/>
              <a:chOff x="0" y="0"/>
              <a:chExt cx="6350000" cy="63500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E5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169989" y="772484"/>
              <a:ext cx="493592" cy="559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527"/>
                </a:lnSpc>
                <a:spcBef>
                  <a:spcPct val="0"/>
                </a:spcBef>
              </a:pPr>
              <a:r>
                <a:rPr lang="en-US" sz="2519" b="1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2</a:t>
              </a:r>
            </a:p>
          </p:txBody>
        </p:sp>
        <p:grpSp>
          <p:nvGrpSpPr>
            <p:cNvPr id="34" name="Group 34"/>
            <p:cNvGrpSpPr/>
            <p:nvPr/>
          </p:nvGrpSpPr>
          <p:grpSpPr>
            <a:xfrm rot="-5400000">
              <a:off x="75560" y="269021"/>
              <a:ext cx="682449" cy="144408"/>
              <a:chOff x="0" y="0"/>
              <a:chExt cx="2028619" cy="42926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-148"/>
                <a:ext cx="2028619" cy="429408"/>
              </a:xfrm>
              <a:custGeom>
                <a:avLst/>
                <a:gdLst/>
                <a:ahLst/>
                <a:cxnLst/>
                <a:rect l="l" t="t" r="r" b="b"/>
                <a:pathLst>
                  <a:path w="2028619" h="429408">
                    <a:moveTo>
                      <a:pt x="2010839" y="183028"/>
                    </a:moveTo>
                    <a:lnTo>
                      <a:pt x="1749219" y="6498"/>
                    </a:lnTo>
                    <a:cubicBezTo>
                      <a:pt x="1731439" y="-4932"/>
                      <a:pt x="1708579" y="-1122"/>
                      <a:pt x="1695879" y="16658"/>
                    </a:cubicBezTo>
                    <a:cubicBezTo>
                      <a:pt x="1684449" y="34438"/>
                      <a:pt x="1688259" y="57298"/>
                      <a:pt x="1706039" y="69998"/>
                    </a:cubicBezTo>
                    <a:lnTo>
                      <a:pt x="1864789" y="176678"/>
                    </a:lnTo>
                    <a:lnTo>
                      <a:pt x="0" y="176678"/>
                    </a:lnTo>
                    <a:lnTo>
                      <a:pt x="0" y="252878"/>
                    </a:lnTo>
                    <a:lnTo>
                      <a:pt x="1864789" y="252878"/>
                    </a:lnTo>
                    <a:lnTo>
                      <a:pt x="1706039" y="359558"/>
                    </a:lnTo>
                    <a:cubicBezTo>
                      <a:pt x="1688259" y="370988"/>
                      <a:pt x="1684449" y="395118"/>
                      <a:pt x="1695879" y="412898"/>
                    </a:cubicBezTo>
                    <a:cubicBezTo>
                      <a:pt x="1703499" y="424328"/>
                      <a:pt x="1714929" y="429408"/>
                      <a:pt x="1727629" y="429408"/>
                    </a:cubicBezTo>
                    <a:cubicBezTo>
                      <a:pt x="1735249" y="429408"/>
                      <a:pt x="1742869" y="426868"/>
                      <a:pt x="1749219" y="423058"/>
                    </a:cubicBezTo>
                    <a:lnTo>
                      <a:pt x="2012109" y="246528"/>
                    </a:lnTo>
                    <a:cubicBezTo>
                      <a:pt x="2022269" y="238908"/>
                      <a:pt x="2028619" y="227478"/>
                      <a:pt x="2028619" y="214778"/>
                    </a:cubicBezTo>
                    <a:cubicBezTo>
                      <a:pt x="2028619" y="202078"/>
                      <a:pt x="2022269" y="190648"/>
                      <a:pt x="2010839" y="183028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</p:grpSp>
      <p:grpSp>
        <p:nvGrpSpPr>
          <p:cNvPr id="36" name="Group 36"/>
          <p:cNvGrpSpPr/>
          <p:nvPr/>
        </p:nvGrpSpPr>
        <p:grpSpPr>
          <a:xfrm>
            <a:off x="5241814" y="4492647"/>
            <a:ext cx="3841748" cy="810609"/>
            <a:chOff x="-343711" y="127404"/>
            <a:chExt cx="5122332" cy="1699542"/>
          </a:xfrm>
        </p:grpSpPr>
        <p:grpSp>
          <p:nvGrpSpPr>
            <p:cNvPr id="37" name="Group 37"/>
            <p:cNvGrpSpPr/>
            <p:nvPr/>
          </p:nvGrpSpPr>
          <p:grpSpPr>
            <a:xfrm>
              <a:off x="-343711" y="127404"/>
              <a:ext cx="5122332" cy="1699542"/>
              <a:chOff x="-603973" y="223876"/>
              <a:chExt cx="9001038" cy="2986459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-603973" y="626277"/>
                <a:ext cx="9001038" cy="2273135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2973759">
                    <a:moveTo>
                      <a:pt x="0" y="4724"/>
                    </a:moveTo>
                    <a:cubicBezTo>
                      <a:pt x="0" y="4724"/>
                      <a:pt x="2540" y="333654"/>
                      <a:pt x="2540" y="742594"/>
                    </a:cubicBezTo>
                    <a:cubicBezTo>
                      <a:pt x="2540" y="1171290"/>
                      <a:pt x="7620" y="1792659"/>
                      <a:pt x="7620" y="2053009"/>
                    </a:cubicBezTo>
                    <a:cubicBezTo>
                      <a:pt x="7620" y="2247319"/>
                      <a:pt x="16510" y="2646099"/>
                      <a:pt x="21590" y="2837869"/>
                    </a:cubicBezTo>
                    <a:lnTo>
                      <a:pt x="130810" y="2952169"/>
                    </a:lnTo>
                    <a:cubicBezTo>
                      <a:pt x="275590" y="2959789"/>
                      <a:pt x="543560" y="2973759"/>
                      <a:pt x="793750" y="2973759"/>
                    </a:cubicBezTo>
                    <a:lnTo>
                      <a:pt x="3178810" y="2973759"/>
                    </a:lnTo>
                    <a:lnTo>
                      <a:pt x="3178810" y="686714"/>
                    </a:lnTo>
                    <a:cubicBezTo>
                      <a:pt x="3178810" y="312064"/>
                      <a:pt x="3169920" y="35204"/>
                      <a:pt x="3169920" y="35204"/>
                    </a:cubicBezTo>
                    <a:cubicBezTo>
                      <a:pt x="3014980" y="14884"/>
                      <a:pt x="2858770" y="4724"/>
                      <a:pt x="2701290" y="5994"/>
                    </a:cubicBezTo>
                    <a:cubicBezTo>
                      <a:pt x="2428240" y="5994"/>
                      <a:pt x="1179830" y="14884"/>
                      <a:pt x="929640" y="5994"/>
                    </a:cubicBezTo>
                    <a:cubicBezTo>
                      <a:pt x="594360" y="-6706"/>
                      <a:pt x="0" y="4724"/>
                      <a:pt x="0" y="472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39" name="Freeform 39"/>
              <p:cNvSpPr/>
              <p:nvPr/>
            </p:nvSpPr>
            <p:spPr>
              <a:xfrm>
                <a:off x="12700" y="223876"/>
                <a:ext cx="3191510" cy="2986459"/>
              </a:xfrm>
              <a:custGeom>
                <a:avLst/>
                <a:gdLst/>
                <a:ahLst/>
                <a:cxnLst/>
                <a:rect l="l" t="t" r="r" b="b"/>
                <a:pathLst>
                  <a:path w="3191510" h="2986459">
                    <a:moveTo>
                      <a:pt x="3191510" y="2986459"/>
                    </a:moveTo>
                    <a:lnTo>
                      <a:pt x="800100" y="2986459"/>
                    </a:lnTo>
                    <a:cubicBezTo>
                      <a:pt x="547370" y="2986459"/>
                      <a:pt x="270510" y="2972489"/>
                      <a:pt x="137160" y="2964869"/>
                    </a:cubicBezTo>
                    <a:lnTo>
                      <a:pt x="134620" y="2964869"/>
                    </a:lnTo>
                    <a:lnTo>
                      <a:pt x="21590" y="2846759"/>
                    </a:lnTo>
                    <a:lnTo>
                      <a:pt x="21590" y="2844219"/>
                    </a:lnTo>
                    <a:cubicBezTo>
                      <a:pt x="16510" y="2641019"/>
                      <a:pt x="7620" y="2247319"/>
                      <a:pt x="7620" y="2059359"/>
                    </a:cubicBezTo>
                    <a:cubicBezTo>
                      <a:pt x="7620" y="1943789"/>
                      <a:pt x="6350" y="1767259"/>
                      <a:pt x="5080" y="1556751"/>
                    </a:cubicBezTo>
                    <a:cubicBezTo>
                      <a:pt x="3810" y="1287705"/>
                      <a:pt x="2540" y="983329"/>
                      <a:pt x="2540" y="748944"/>
                    </a:cubicBezTo>
                    <a:cubicBezTo>
                      <a:pt x="2540" y="345084"/>
                      <a:pt x="0" y="14884"/>
                      <a:pt x="0" y="11074"/>
                    </a:cubicBezTo>
                    <a:lnTo>
                      <a:pt x="0" y="4724"/>
                    </a:lnTo>
                    <a:lnTo>
                      <a:pt x="6350" y="4724"/>
                    </a:lnTo>
                    <a:cubicBezTo>
                      <a:pt x="12700" y="4724"/>
                      <a:pt x="604520" y="-6706"/>
                      <a:pt x="935990" y="5994"/>
                    </a:cubicBezTo>
                    <a:cubicBezTo>
                      <a:pt x="1121410" y="12344"/>
                      <a:pt x="1852930" y="9804"/>
                      <a:pt x="2338070" y="7264"/>
                    </a:cubicBezTo>
                    <a:cubicBezTo>
                      <a:pt x="2503170" y="5994"/>
                      <a:pt x="2637790" y="5994"/>
                      <a:pt x="2707640" y="5994"/>
                    </a:cubicBezTo>
                    <a:cubicBezTo>
                      <a:pt x="2861310" y="4724"/>
                      <a:pt x="3020060" y="14884"/>
                      <a:pt x="3177540" y="35204"/>
                    </a:cubicBezTo>
                    <a:lnTo>
                      <a:pt x="3182620" y="36474"/>
                    </a:lnTo>
                    <a:lnTo>
                      <a:pt x="3182620" y="41554"/>
                    </a:lnTo>
                    <a:cubicBezTo>
                      <a:pt x="3182620" y="44094"/>
                      <a:pt x="3191510" y="322224"/>
                      <a:pt x="3191510" y="693064"/>
                    </a:cubicBezTo>
                    <a:lnTo>
                      <a:pt x="3191510" y="2986459"/>
                    </a:lnTo>
                    <a:close/>
                    <a:moveTo>
                      <a:pt x="139700" y="2952169"/>
                    </a:moveTo>
                    <a:cubicBezTo>
                      <a:pt x="273050" y="2959789"/>
                      <a:pt x="548640" y="2973759"/>
                      <a:pt x="800100" y="2973759"/>
                    </a:cubicBezTo>
                    <a:lnTo>
                      <a:pt x="3178810" y="2973759"/>
                    </a:lnTo>
                    <a:lnTo>
                      <a:pt x="3178810" y="693064"/>
                    </a:lnTo>
                    <a:cubicBezTo>
                      <a:pt x="3178810" y="351434"/>
                      <a:pt x="3171190" y="87274"/>
                      <a:pt x="3169920" y="46634"/>
                    </a:cubicBezTo>
                    <a:cubicBezTo>
                      <a:pt x="3014980" y="26314"/>
                      <a:pt x="2858770" y="17424"/>
                      <a:pt x="2707640" y="18694"/>
                    </a:cubicBezTo>
                    <a:cubicBezTo>
                      <a:pt x="2637790" y="18694"/>
                      <a:pt x="2503170" y="21234"/>
                      <a:pt x="2338070" y="19964"/>
                    </a:cubicBezTo>
                    <a:cubicBezTo>
                      <a:pt x="1828800" y="16154"/>
                      <a:pt x="1304290" y="16154"/>
                      <a:pt x="935990" y="18694"/>
                    </a:cubicBezTo>
                    <a:cubicBezTo>
                      <a:pt x="622300" y="21234"/>
                      <a:pt x="77470" y="16154"/>
                      <a:pt x="12700" y="17424"/>
                    </a:cubicBezTo>
                    <a:cubicBezTo>
                      <a:pt x="12700" y="64414"/>
                      <a:pt x="15240" y="375564"/>
                      <a:pt x="15240" y="748944"/>
                    </a:cubicBezTo>
                    <a:cubicBezTo>
                      <a:pt x="15240" y="983329"/>
                      <a:pt x="16510" y="1287704"/>
                      <a:pt x="17780" y="1556750"/>
                    </a:cubicBezTo>
                    <a:cubicBezTo>
                      <a:pt x="19050" y="1767259"/>
                      <a:pt x="20320" y="1943789"/>
                      <a:pt x="20320" y="2059359"/>
                    </a:cubicBezTo>
                    <a:cubicBezTo>
                      <a:pt x="20320" y="2246049"/>
                      <a:pt x="29210" y="2637209"/>
                      <a:pt x="34290" y="2841679"/>
                    </a:cubicBezTo>
                    <a:lnTo>
                      <a:pt x="139700" y="2952169"/>
                    </a:lnTo>
                    <a:close/>
                    <a:lnTo>
                      <a:pt x="133350" y="2826439"/>
                    </a:lnTo>
                    <a:lnTo>
                      <a:pt x="34290" y="2840409"/>
                    </a:lnTo>
                    <a:lnTo>
                      <a:pt x="139700" y="2952169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-133599" y="1071549"/>
              <a:ext cx="4769824" cy="5044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1239"/>
                </a:lnSpc>
              </a:pPr>
              <a:r>
                <a:rPr lang="uk-UA" sz="4000" spc="8" dirty="0">
                  <a:solidFill>
                    <a:srgbClr val="000000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ВИРОБНИЦТВО</a:t>
              </a:r>
              <a:endParaRPr lang="en-US" sz="4000" spc="8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3409099" y="6800079"/>
            <a:ext cx="1963621" cy="1274656"/>
            <a:chOff x="-91760" y="127404"/>
            <a:chExt cx="2618161" cy="1699541"/>
          </a:xfrm>
        </p:grpSpPr>
        <p:grpSp>
          <p:nvGrpSpPr>
            <p:cNvPr id="43" name="Group 43"/>
            <p:cNvGrpSpPr/>
            <p:nvPr/>
          </p:nvGrpSpPr>
          <p:grpSpPr>
            <a:xfrm>
              <a:off x="-91760" y="127404"/>
              <a:ext cx="2618161" cy="1699541"/>
              <a:chOff x="-161241" y="223876"/>
              <a:chExt cx="4600671" cy="2986459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-161241" y="289863"/>
                <a:ext cx="4600671" cy="1311339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2973759">
                    <a:moveTo>
                      <a:pt x="0" y="4724"/>
                    </a:moveTo>
                    <a:cubicBezTo>
                      <a:pt x="0" y="4724"/>
                      <a:pt x="2540" y="333654"/>
                      <a:pt x="2540" y="742594"/>
                    </a:cubicBezTo>
                    <a:cubicBezTo>
                      <a:pt x="2540" y="1171290"/>
                      <a:pt x="7620" y="1792659"/>
                      <a:pt x="7620" y="2053009"/>
                    </a:cubicBezTo>
                    <a:cubicBezTo>
                      <a:pt x="7620" y="2247319"/>
                      <a:pt x="16510" y="2646099"/>
                      <a:pt x="21590" y="2837869"/>
                    </a:cubicBezTo>
                    <a:lnTo>
                      <a:pt x="130810" y="2952169"/>
                    </a:lnTo>
                    <a:cubicBezTo>
                      <a:pt x="275590" y="2959789"/>
                      <a:pt x="543560" y="2973759"/>
                      <a:pt x="793750" y="2973759"/>
                    </a:cubicBezTo>
                    <a:lnTo>
                      <a:pt x="3178810" y="2973759"/>
                    </a:lnTo>
                    <a:lnTo>
                      <a:pt x="3178810" y="686714"/>
                    </a:lnTo>
                    <a:cubicBezTo>
                      <a:pt x="3178810" y="312064"/>
                      <a:pt x="3169920" y="35204"/>
                      <a:pt x="3169920" y="35204"/>
                    </a:cubicBezTo>
                    <a:cubicBezTo>
                      <a:pt x="3014980" y="14884"/>
                      <a:pt x="2858770" y="4724"/>
                      <a:pt x="2701290" y="5994"/>
                    </a:cubicBezTo>
                    <a:cubicBezTo>
                      <a:pt x="2428240" y="5994"/>
                      <a:pt x="1179830" y="14884"/>
                      <a:pt x="929640" y="5994"/>
                    </a:cubicBezTo>
                    <a:cubicBezTo>
                      <a:pt x="594360" y="-6706"/>
                      <a:pt x="0" y="4724"/>
                      <a:pt x="0" y="472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uk-UA" dirty="0"/>
              </a:p>
              <a:p>
                <a:endParaRPr lang="uk-UA" dirty="0"/>
              </a:p>
            </p:txBody>
          </p:sp>
          <p:sp>
            <p:nvSpPr>
              <p:cNvPr id="45" name="Freeform 45"/>
              <p:cNvSpPr/>
              <p:nvPr/>
            </p:nvSpPr>
            <p:spPr>
              <a:xfrm>
                <a:off x="12700" y="223876"/>
                <a:ext cx="3191510" cy="2986459"/>
              </a:xfrm>
              <a:custGeom>
                <a:avLst/>
                <a:gdLst/>
                <a:ahLst/>
                <a:cxnLst/>
                <a:rect l="l" t="t" r="r" b="b"/>
                <a:pathLst>
                  <a:path w="3191510" h="2986459">
                    <a:moveTo>
                      <a:pt x="3191510" y="2986459"/>
                    </a:moveTo>
                    <a:lnTo>
                      <a:pt x="800100" y="2986459"/>
                    </a:lnTo>
                    <a:cubicBezTo>
                      <a:pt x="547370" y="2986459"/>
                      <a:pt x="270510" y="2972489"/>
                      <a:pt x="137160" y="2964869"/>
                    </a:cubicBezTo>
                    <a:lnTo>
                      <a:pt x="134620" y="2964869"/>
                    </a:lnTo>
                    <a:lnTo>
                      <a:pt x="21590" y="2846759"/>
                    </a:lnTo>
                    <a:lnTo>
                      <a:pt x="21590" y="2844219"/>
                    </a:lnTo>
                    <a:cubicBezTo>
                      <a:pt x="16510" y="2641019"/>
                      <a:pt x="7620" y="2247319"/>
                      <a:pt x="7620" y="2059359"/>
                    </a:cubicBezTo>
                    <a:cubicBezTo>
                      <a:pt x="7620" y="1943789"/>
                      <a:pt x="6350" y="1767259"/>
                      <a:pt x="5080" y="1556751"/>
                    </a:cubicBezTo>
                    <a:cubicBezTo>
                      <a:pt x="3810" y="1287705"/>
                      <a:pt x="2540" y="983329"/>
                      <a:pt x="2540" y="748944"/>
                    </a:cubicBezTo>
                    <a:cubicBezTo>
                      <a:pt x="2540" y="345084"/>
                      <a:pt x="0" y="14884"/>
                      <a:pt x="0" y="11074"/>
                    </a:cubicBezTo>
                    <a:lnTo>
                      <a:pt x="0" y="4724"/>
                    </a:lnTo>
                    <a:lnTo>
                      <a:pt x="6350" y="4724"/>
                    </a:lnTo>
                    <a:cubicBezTo>
                      <a:pt x="12700" y="4724"/>
                      <a:pt x="604520" y="-6706"/>
                      <a:pt x="935990" y="5994"/>
                    </a:cubicBezTo>
                    <a:cubicBezTo>
                      <a:pt x="1121410" y="12344"/>
                      <a:pt x="1852930" y="9804"/>
                      <a:pt x="2338070" y="7264"/>
                    </a:cubicBezTo>
                    <a:cubicBezTo>
                      <a:pt x="2503170" y="5994"/>
                      <a:pt x="2637790" y="5994"/>
                      <a:pt x="2707640" y="5994"/>
                    </a:cubicBezTo>
                    <a:cubicBezTo>
                      <a:pt x="2861310" y="4724"/>
                      <a:pt x="3020060" y="14884"/>
                      <a:pt x="3177540" y="35204"/>
                    </a:cubicBezTo>
                    <a:lnTo>
                      <a:pt x="3182620" y="36474"/>
                    </a:lnTo>
                    <a:lnTo>
                      <a:pt x="3182620" y="41554"/>
                    </a:lnTo>
                    <a:cubicBezTo>
                      <a:pt x="3182620" y="44094"/>
                      <a:pt x="3191510" y="322224"/>
                      <a:pt x="3191510" y="693064"/>
                    </a:cubicBezTo>
                    <a:lnTo>
                      <a:pt x="3191510" y="2986459"/>
                    </a:lnTo>
                    <a:close/>
                    <a:moveTo>
                      <a:pt x="139700" y="2952169"/>
                    </a:moveTo>
                    <a:cubicBezTo>
                      <a:pt x="273050" y="2959789"/>
                      <a:pt x="548640" y="2973759"/>
                      <a:pt x="800100" y="2973759"/>
                    </a:cubicBezTo>
                    <a:lnTo>
                      <a:pt x="3178810" y="2973759"/>
                    </a:lnTo>
                    <a:lnTo>
                      <a:pt x="3178810" y="693064"/>
                    </a:lnTo>
                    <a:cubicBezTo>
                      <a:pt x="3178810" y="351434"/>
                      <a:pt x="3171190" y="87274"/>
                      <a:pt x="3169920" y="46634"/>
                    </a:cubicBezTo>
                    <a:cubicBezTo>
                      <a:pt x="3014980" y="26314"/>
                      <a:pt x="2858770" y="17424"/>
                      <a:pt x="2707640" y="18694"/>
                    </a:cubicBezTo>
                    <a:cubicBezTo>
                      <a:pt x="2637790" y="18694"/>
                      <a:pt x="2503170" y="21234"/>
                      <a:pt x="2338070" y="19964"/>
                    </a:cubicBezTo>
                    <a:cubicBezTo>
                      <a:pt x="1828800" y="16154"/>
                      <a:pt x="1304290" y="16154"/>
                      <a:pt x="935990" y="18694"/>
                    </a:cubicBezTo>
                    <a:cubicBezTo>
                      <a:pt x="622300" y="21234"/>
                      <a:pt x="77470" y="16154"/>
                      <a:pt x="12700" y="17424"/>
                    </a:cubicBezTo>
                    <a:cubicBezTo>
                      <a:pt x="12700" y="64414"/>
                      <a:pt x="15240" y="375564"/>
                      <a:pt x="15240" y="748944"/>
                    </a:cubicBezTo>
                    <a:cubicBezTo>
                      <a:pt x="15240" y="983329"/>
                      <a:pt x="16510" y="1287704"/>
                      <a:pt x="17780" y="1556750"/>
                    </a:cubicBezTo>
                    <a:cubicBezTo>
                      <a:pt x="19050" y="1767259"/>
                      <a:pt x="20320" y="1943789"/>
                      <a:pt x="20320" y="2059359"/>
                    </a:cubicBezTo>
                    <a:cubicBezTo>
                      <a:pt x="20320" y="2246049"/>
                      <a:pt x="29210" y="2637209"/>
                      <a:pt x="34290" y="2841679"/>
                    </a:cubicBezTo>
                    <a:lnTo>
                      <a:pt x="139700" y="2952169"/>
                    </a:lnTo>
                    <a:close/>
                    <a:lnTo>
                      <a:pt x="133350" y="2826439"/>
                    </a:lnTo>
                    <a:lnTo>
                      <a:pt x="34290" y="2840409"/>
                    </a:lnTo>
                    <a:lnTo>
                      <a:pt x="139700" y="2952169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47" name="TextBox 47"/>
            <p:cNvSpPr txBox="1"/>
            <p:nvPr/>
          </p:nvSpPr>
          <p:spPr>
            <a:xfrm>
              <a:off x="187433" y="466264"/>
              <a:ext cx="2197058" cy="32077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1239"/>
                </a:lnSpc>
              </a:pPr>
              <a:r>
                <a:rPr lang="uk-UA" sz="4000" spc="8" dirty="0">
                  <a:solidFill>
                    <a:srgbClr val="000000"/>
                  </a:solidFill>
                  <a:latin typeface="Clear Sans"/>
                  <a:ea typeface="Clear Sans"/>
                  <a:cs typeface="Clear Sans"/>
                  <a:sym typeface="Clear Sans"/>
                </a:rPr>
                <a:t>СКЛАД</a:t>
              </a:r>
              <a:endParaRPr lang="en-US" sz="4000" spc="8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endParaRP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7769034" y="9033833"/>
            <a:ext cx="4029268" cy="1274657"/>
            <a:chOff x="7227" y="127404"/>
            <a:chExt cx="1816232" cy="1699542"/>
          </a:xfrm>
        </p:grpSpPr>
        <p:grpSp>
          <p:nvGrpSpPr>
            <p:cNvPr id="49" name="Group 49"/>
            <p:cNvGrpSpPr/>
            <p:nvPr/>
          </p:nvGrpSpPr>
          <p:grpSpPr>
            <a:xfrm>
              <a:off x="7227" y="127404"/>
              <a:ext cx="1816232" cy="1699542"/>
              <a:chOff x="12700" y="223876"/>
              <a:chExt cx="3191510" cy="2986459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180605" y="458828"/>
                <a:ext cx="2510432" cy="1359606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2973759">
                    <a:moveTo>
                      <a:pt x="0" y="4724"/>
                    </a:moveTo>
                    <a:cubicBezTo>
                      <a:pt x="0" y="4724"/>
                      <a:pt x="2540" y="333654"/>
                      <a:pt x="2540" y="742594"/>
                    </a:cubicBezTo>
                    <a:cubicBezTo>
                      <a:pt x="2540" y="1171290"/>
                      <a:pt x="7620" y="1792659"/>
                      <a:pt x="7620" y="2053009"/>
                    </a:cubicBezTo>
                    <a:cubicBezTo>
                      <a:pt x="7620" y="2247319"/>
                      <a:pt x="16510" y="2646099"/>
                      <a:pt x="21590" y="2837869"/>
                    </a:cubicBezTo>
                    <a:lnTo>
                      <a:pt x="130810" y="2952169"/>
                    </a:lnTo>
                    <a:cubicBezTo>
                      <a:pt x="275590" y="2959789"/>
                      <a:pt x="543560" y="2973759"/>
                      <a:pt x="793750" y="2973759"/>
                    </a:cubicBezTo>
                    <a:lnTo>
                      <a:pt x="3178810" y="2973759"/>
                    </a:lnTo>
                    <a:lnTo>
                      <a:pt x="3178810" y="686714"/>
                    </a:lnTo>
                    <a:cubicBezTo>
                      <a:pt x="3178810" y="312064"/>
                      <a:pt x="3169920" y="35204"/>
                      <a:pt x="3169920" y="35204"/>
                    </a:cubicBezTo>
                    <a:cubicBezTo>
                      <a:pt x="3014980" y="14884"/>
                      <a:pt x="2858770" y="4724"/>
                      <a:pt x="2701290" y="5994"/>
                    </a:cubicBezTo>
                    <a:cubicBezTo>
                      <a:pt x="2428240" y="5994"/>
                      <a:pt x="1179830" y="14884"/>
                      <a:pt x="929640" y="5994"/>
                    </a:cubicBezTo>
                    <a:cubicBezTo>
                      <a:pt x="594360" y="-6706"/>
                      <a:pt x="0" y="4724"/>
                      <a:pt x="0" y="472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uk-UA" dirty="0"/>
              </a:p>
              <a:p>
                <a:endParaRPr lang="uk-UA" dirty="0"/>
              </a:p>
            </p:txBody>
          </p:sp>
          <p:sp>
            <p:nvSpPr>
              <p:cNvPr id="51" name="Freeform 51"/>
              <p:cNvSpPr/>
              <p:nvPr/>
            </p:nvSpPr>
            <p:spPr>
              <a:xfrm>
                <a:off x="12700" y="223876"/>
                <a:ext cx="3191510" cy="2986459"/>
              </a:xfrm>
              <a:custGeom>
                <a:avLst/>
                <a:gdLst/>
                <a:ahLst/>
                <a:cxnLst/>
                <a:rect l="l" t="t" r="r" b="b"/>
                <a:pathLst>
                  <a:path w="3191510" h="2986459">
                    <a:moveTo>
                      <a:pt x="3191510" y="2986459"/>
                    </a:moveTo>
                    <a:lnTo>
                      <a:pt x="800100" y="2986459"/>
                    </a:lnTo>
                    <a:cubicBezTo>
                      <a:pt x="547370" y="2986459"/>
                      <a:pt x="270510" y="2972489"/>
                      <a:pt x="137160" y="2964869"/>
                    </a:cubicBezTo>
                    <a:lnTo>
                      <a:pt x="134620" y="2964869"/>
                    </a:lnTo>
                    <a:lnTo>
                      <a:pt x="21590" y="2846759"/>
                    </a:lnTo>
                    <a:lnTo>
                      <a:pt x="21590" y="2844219"/>
                    </a:lnTo>
                    <a:cubicBezTo>
                      <a:pt x="16510" y="2641019"/>
                      <a:pt x="7620" y="2247319"/>
                      <a:pt x="7620" y="2059359"/>
                    </a:cubicBezTo>
                    <a:cubicBezTo>
                      <a:pt x="7620" y="1943789"/>
                      <a:pt x="6350" y="1767259"/>
                      <a:pt x="5080" y="1556751"/>
                    </a:cubicBezTo>
                    <a:cubicBezTo>
                      <a:pt x="3810" y="1287705"/>
                      <a:pt x="2540" y="983329"/>
                      <a:pt x="2540" y="748944"/>
                    </a:cubicBezTo>
                    <a:cubicBezTo>
                      <a:pt x="2540" y="345084"/>
                      <a:pt x="0" y="14884"/>
                      <a:pt x="0" y="11074"/>
                    </a:cubicBezTo>
                    <a:lnTo>
                      <a:pt x="0" y="4724"/>
                    </a:lnTo>
                    <a:lnTo>
                      <a:pt x="6350" y="4724"/>
                    </a:lnTo>
                    <a:cubicBezTo>
                      <a:pt x="12700" y="4724"/>
                      <a:pt x="604520" y="-6706"/>
                      <a:pt x="935990" y="5994"/>
                    </a:cubicBezTo>
                    <a:cubicBezTo>
                      <a:pt x="1121410" y="12344"/>
                      <a:pt x="1852930" y="9804"/>
                      <a:pt x="2338070" y="7264"/>
                    </a:cubicBezTo>
                    <a:cubicBezTo>
                      <a:pt x="2503170" y="5994"/>
                      <a:pt x="2637790" y="5994"/>
                      <a:pt x="2707640" y="5994"/>
                    </a:cubicBezTo>
                    <a:cubicBezTo>
                      <a:pt x="2861310" y="4724"/>
                      <a:pt x="3020060" y="14884"/>
                      <a:pt x="3177540" y="35204"/>
                    </a:cubicBezTo>
                    <a:lnTo>
                      <a:pt x="3182620" y="36474"/>
                    </a:lnTo>
                    <a:lnTo>
                      <a:pt x="3182620" y="41554"/>
                    </a:lnTo>
                    <a:cubicBezTo>
                      <a:pt x="3182620" y="44094"/>
                      <a:pt x="3191510" y="322224"/>
                      <a:pt x="3191510" y="693064"/>
                    </a:cubicBezTo>
                    <a:lnTo>
                      <a:pt x="3191510" y="2986459"/>
                    </a:lnTo>
                    <a:close/>
                    <a:moveTo>
                      <a:pt x="139700" y="2952169"/>
                    </a:moveTo>
                    <a:cubicBezTo>
                      <a:pt x="273050" y="2959789"/>
                      <a:pt x="548640" y="2973759"/>
                      <a:pt x="800100" y="2973759"/>
                    </a:cubicBezTo>
                    <a:lnTo>
                      <a:pt x="3178810" y="2973759"/>
                    </a:lnTo>
                    <a:lnTo>
                      <a:pt x="3178810" y="693064"/>
                    </a:lnTo>
                    <a:cubicBezTo>
                      <a:pt x="3178810" y="351434"/>
                      <a:pt x="3171190" y="87274"/>
                      <a:pt x="3169920" y="46634"/>
                    </a:cubicBezTo>
                    <a:cubicBezTo>
                      <a:pt x="3014980" y="26314"/>
                      <a:pt x="2858770" y="17424"/>
                      <a:pt x="2707640" y="18694"/>
                    </a:cubicBezTo>
                    <a:cubicBezTo>
                      <a:pt x="2637790" y="18694"/>
                      <a:pt x="2503170" y="21234"/>
                      <a:pt x="2338070" y="19964"/>
                    </a:cubicBezTo>
                    <a:cubicBezTo>
                      <a:pt x="1828800" y="16154"/>
                      <a:pt x="1304290" y="16154"/>
                      <a:pt x="935990" y="18694"/>
                    </a:cubicBezTo>
                    <a:cubicBezTo>
                      <a:pt x="622300" y="21234"/>
                      <a:pt x="77470" y="16154"/>
                      <a:pt x="12700" y="17424"/>
                    </a:cubicBezTo>
                    <a:cubicBezTo>
                      <a:pt x="12700" y="64414"/>
                      <a:pt x="15240" y="375564"/>
                      <a:pt x="15240" y="748944"/>
                    </a:cubicBezTo>
                    <a:cubicBezTo>
                      <a:pt x="15240" y="983329"/>
                      <a:pt x="16510" y="1287704"/>
                      <a:pt x="17780" y="1556750"/>
                    </a:cubicBezTo>
                    <a:cubicBezTo>
                      <a:pt x="19050" y="1767259"/>
                      <a:pt x="20320" y="1943789"/>
                      <a:pt x="20320" y="2059359"/>
                    </a:cubicBezTo>
                    <a:cubicBezTo>
                      <a:pt x="20320" y="2246049"/>
                      <a:pt x="29210" y="2637209"/>
                      <a:pt x="34290" y="2841679"/>
                    </a:cubicBezTo>
                    <a:lnTo>
                      <a:pt x="139700" y="2952169"/>
                    </a:lnTo>
                    <a:close/>
                    <a:lnTo>
                      <a:pt x="133350" y="2826439"/>
                    </a:lnTo>
                    <a:lnTo>
                      <a:pt x="34290" y="2840409"/>
                    </a:lnTo>
                    <a:lnTo>
                      <a:pt x="139700" y="2952169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53" name="TextBox 53"/>
            <p:cNvSpPr txBox="1"/>
            <p:nvPr/>
          </p:nvSpPr>
          <p:spPr>
            <a:xfrm>
              <a:off x="195556" y="714067"/>
              <a:ext cx="1412742" cy="3207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lvl="0">
                <a:lnSpc>
                  <a:spcPts val="1239"/>
                </a:lnSpc>
              </a:pPr>
              <a:r>
                <a:rPr lang="uk-UA" sz="4000" spc="8" dirty="0">
                  <a:solidFill>
                    <a:srgbClr val="000000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КОШТИ</a:t>
              </a:r>
              <a:endParaRPr lang="en-US" sz="4000" spc="8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endParaRP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0096808" y="5389335"/>
            <a:ext cx="625177" cy="1119700"/>
            <a:chOff x="0" y="0"/>
            <a:chExt cx="833569" cy="1492934"/>
          </a:xfrm>
        </p:grpSpPr>
        <p:grpSp>
          <p:nvGrpSpPr>
            <p:cNvPr id="55" name="Group 55"/>
            <p:cNvGrpSpPr/>
            <p:nvPr/>
          </p:nvGrpSpPr>
          <p:grpSpPr>
            <a:xfrm rot="-10800000">
              <a:off x="0" y="659364"/>
              <a:ext cx="833569" cy="833569"/>
              <a:chOff x="0" y="0"/>
              <a:chExt cx="6350000" cy="6350000"/>
            </a:xfrm>
          </p:grpSpPr>
          <p:sp>
            <p:nvSpPr>
              <p:cNvPr id="56" name="Freeform 56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E5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57" name="TextBox 57"/>
            <p:cNvSpPr txBox="1"/>
            <p:nvPr/>
          </p:nvSpPr>
          <p:spPr>
            <a:xfrm>
              <a:off x="169989" y="772484"/>
              <a:ext cx="493592" cy="559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527"/>
                </a:lnSpc>
                <a:spcBef>
                  <a:spcPct val="0"/>
                </a:spcBef>
              </a:pPr>
              <a:r>
                <a:rPr lang="en-US" sz="2519" b="1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4</a:t>
              </a:r>
            </a:p>
          </p:txBody>
        </p:sp>
        <p:grpSp>
          <p:nvGrpSpPr>
            <p:cNvPr id="58" name="Group 58"/>
            <p:cNvGrpSpPr/>
            <p:nvPr/>
          </p:nvGrpSpPr>
          <p:grpSpPr>
            <a:xfrm rot="-5400000">
              <a:off x="75560" y="269021"/>
              <a:ext cx="682449" cy="144408"/>
              <a:chOff x="0" y="0"/>
              <a:chExt cx="2028619" cy="429260"/>
            </a:xfrm>
          </p:grpSpPr>
          <p:sp>
            <p:nvSpPr>
              <p:cNvPr id="59" name="Freeform 59"/>
              <p:cNvSpPr/>
              <p:nvPr/>
            </p:nvSpPr>
            <p:spPr>
              <a:xfrm>
                <a:off x="0" y="-148"/>
                <a:ext cx="2028619" cy="429408"/>
              </a:xfrm>
              <a:custGeom>
                <a:avLst/>
                <a:gdLst/>
                <a:ahLst/>
                <a:cxnLst/>
                <a:rect l="l" t="t" r="r" b="b"/>
                <a:pathLst>
                  <a:path w="2028619" h="429408">
                    <a:moveTo>
                      <a:pt x="2010839" y="183028"/>
                    </a:moveTo>
                    <a:lnTo>
                      <a:pt x="1749219" y="6498"/>
                    </a:lnTo>
                    <a:cubicBezTo>
                      <a:pt x="1731439" y="-4932"/>
                      <a:pt x="1708579" y="-1122"/>
                      <a:pt x="1695879" y="16658"/>
                    </a:cubicBezTo>
                    <a:cubicBezTo>
                      <a:pt x="1684449" y="34438"/>
                      <a:pt x="1688259" y="57298"/>
                      <a:pt x="1706039" y="69998"/>
                    </a:cubicBezTo>
                    <a:lnTo>
                      <a:pt x="1864789" y="176678"/>
                    </a:lnTo>
                    <a:lnTo>
                      <a:pt x="0" y="176678"/>
                    </a:lnTo>
                    <a:lnTo>
                      <a:pt x="0" y="252878"/>
                    </a:lnTo>
                    <a:lnTo>
                      <a:pt x="1864789" y="252878"/>
                    </a:lnTo>
                    <a:lnTo>
                      <a:pt x="1706039" y="359558"/>
                    </a:lnTo>
                    <a:cubicBezTo>
                      <a:pt x="1688259" y="370988"/>
                      <a:pt x="1684449" y="395118"/>
                      <a:pt x="1695879" y="412898"/>
                    </a:cubicBezTo>
                    <a:cubicBezTo>
                      <a:pt x="1703499" y="424328"/>
                      <a:pt x="1714929" y="429408"/>
                      <a:pt x="1727629" y="429408"/>
                    </a:cubicBezTo>
                    <a:cubicBezTo>
                      <a:pt x="1735249" y="429408"/>
                      <a:pt x="1742869" y="426868"/>
                      <a:pt x="1749219" y="423058"/>
                    </a:cubicBezTo>
                    <a:lnTo>
                      <a:pt x="2012109" y="246528"/>
                    </a:lnTo>
                    <a:cubicBezTo>
                      <a:pt x="2022269" y="238908"/>
                      <a:pt x="2028619" y="227478"/>
                      <a:pt x="2028619" y="214778"/>
                    </a:cubicBezTo>
                    <a:cubicBezTo>
                      <a:pt x="2028619" y="202078"/>
                      <a:pt x="2022269" y="190648"/>
                      <a:pt x="2010839" y="183028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</p:grpSp>
      <p:grpSp>
        <p:nvGrpSpPr>
          <p:cNvPr id="60" name="Group 60"/>
          <p:cNvGrpSpPr/>
          <p:nvPr/>
        </p:nvGrpSpPr>
        <p:grpSpPr>
          <a:xfrm>
            <a:off x="9214468" y="3777064"/>
            <a:ext cx="3043902" cy="1274657"/>
            <a:chOff x="7227" y="127404"/>
            <a:chExt cx="1829486" cy="1699542"/>
          </a:xfrm>
        </p:grpSpPr>
        <p:grpSp>
          <p:nvGrpSpPr>
            <p:cNvPr id="61" name="Group 61"/>
            <p:cNvGrpSpPr/>
            <p:nvPr/>
          </p:nvGrpSpPr>
          <p:grpSpPr>
            <a:xfrm>
              <a:off x="7227" y="127404"/>
              <a:ext cx="1816232" cy="1699542"/>
              <a:chOff x="12700" y="223876"/>
              <a:chExt cx="3191510" cy="2986459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136105" y="356818"/>
                <a:ext cx="2898140" cy="1313405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2973759">
                    <a:moveTo>
                      <a:pt x="0" y="4724"/>
                    </a:moveTo>
                    <a:cubicBezTo>
                      <a:pt x="0" y="4724"/>
                      <a:pt x="2540" y="333654"/>
                      <a:pt x="2540" y="742594"/>
                    </a:cubicBezTo>
                    <a:cubicBezTo>
                      <a:pt x="2540" y="1171290"/>
                      <a:pt x="7620" y="1792659"/>
                      <a:pt x="7620" y="2053009"/>
                    </a:cubicBezTo>
                    <a:cubicBezTo>
                      <a:pt x="7620" y="2247319"/>
                      <a:pt x="16510" y="2646099"/>
                      <a:pt x="21590" y="2837869"/>
                    </a:cubicBezTo>
                    <a:lnTo>
                      <a:pt x="130810" y="2952169"/>
                    </a:lnTo>
                    <a:cubicBezTo>
                      <a:pt x="275590" y="2959789"/>
                      <a:pt x="543560" y="2973759"/>
                      <a:pt x="793750" y="2973759"/>
                    </a:cubicBezTo>
                    <a:lnTo>
                      <a:pt x="3178810" y="2973759"/>
                    </a:lnTo>
                    <a:lnTo>
                      <a:pt x="3178810" y="686714"/>
                    </a:lnTo>
                    <a:cubicBezTo>
                      <a:pt x="3178810" y="312064"/>
                      <a:pt x="3169920" y="35204"/>
                      <a:pt x="3169920" y="35204"/>
                    </a:cubicBezTo>
                    <a:cubicBezTo>
                      <a:pt x="3014980" y="14884"/>
                      <a:pt x="2858770" y="4724"/>
                      <a:pt x="2701290" y="5994"/>
                    </a:cubicBezTo>
                    <a:cubicBezTo>
                      <a:pt x="2428240" y="5994"/>
                      <a:pt x="1179830" y="14884"/>
                      <a:pt x="929640" y="5994"/>
                    </a:cubicBezTo>
                    <a:cubicBezTo>
                      <a:pt x="594360" y="-6706"/>
                      <a:pt x="0" y="4724"/>
                      <a:pt x="0" y="472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63" name="Freeform 63"/>
              <p:cNvSpPr/>
              <p:nvPr/>
            </p:nvSpPr>
            <p:spPr>
              <a:xfrm>
                <a:off x="12700" y="223876"/>
                <a:ext cx="3191510" cy="2986459"/>
              </a:xfrm>
              <a:custGeom>
                <a:avLst/>
                <a:gdLst/>
                <a:ahLst/>
                <a:cxnLst/>
                <a:rect l="l" t="t" r="r" b="b"/>
                <a:pathLst>
                  <a:path w="3191510" h="2986459">
                    <a:moveTo>
                      <a:pt x="3191510" y="2986459"/>
                    </a:moveTo>
                    <a:lnTo>
                      <a:pt x="800100" y="2986459"/>
                    </a:lnTo>
                    <a:cubicBezTo>
                      <a:pt x="547370" y="2986459"/>
                      <a:pt x="270510" y="2972489"/>
                      <a:pt x="137160" y="2964869"/>
                    </a:cubicBezTo>
                    <a:lnTo>
                      <a:pt x="134620" y="2964869"/>
                    </a:lnTo>
                    <a:lnTo>
                      <a:pt x="21590" y="2846759"/>
                    </a:lnTo>
                    <a:lnTo>
                      <a:pt x="21590" y="2844219"/>
                    </a:lnTo>
                    <a:cubicBezTo>
                      <a:pt x="16510" y="2641019"/>
                      <a:pt x="7620" y="2247319"/>
                      <a:pt x="7620" y="2059359"/>
                    </a:cubicBezTo>
                    <a:cubicBezTo>
                      <a:pt x="7620" y="1943789"/>
                      <a:pt x="6350" y="1767259"/>
                      <a:pt x="5080" y="1556751"/>
                    </a:cubicBezTo>
                    <a:cubicBezTo>
                      <a:pt x="3810" y="1287705"/>
                      <a:pt x="2540" y="983329"/>
                      <a:pt x="2540" y="748944"/>
                    </a:cubicBezTo>
                    <a:cubicBezTo>
                      <a:pt x="2540" y="345084"/>
                      <a:pt x="0" y="14884"/>
                      <a:pt x="0" y="11074"/>
                    </a:cubicBezTo>
                    <a:lnTo>
                      <a:pt x="0" y="4724"/>
                    </a:lnTo>
                    <a:lnTo>
                      <a:pt x="6350" y="4724"/>
                    </a:lnTo>
                    <a:cubicBezTo>
                      <a:pt x="12700" y="4724"/>
                      <a:pt x="604520" y="-6706"/>
                      <a:pt x="935990" y="5994"/>
                    </a:cubicBezTo>
                    <a:cubicBezTo>
                      <a:pt x="1121410" y="12344"/>
                      <a:pt x="1852930" y="9804"/>
                      <a:pt x="2338070" y="7264"/>
                    </a:cubicBezTo>
                    <a:cubicBezTo>
                      <a:pt x="2503170" y="5994"/>
                      <a:pt x="2637790" y="5994"/>
                      <a:pt x="2707640" y="5994"/>
                    </a:cubicBezTo>
                    <a:cubicBezTo>
                      <a:pt x="2861310" y="4724"/>
                      <a:pt x="3020060" y="14884"/>
                      <a:pt x="3177540" y="35204"/>
                    </a:cubicBezTo>
                    <a:lnTo>
                      <a:pt x="3182620" y="36474"/>
                    </a:lnTo>
                    <a:lnTo>
                      <a:pt x="3182620" y="41554"/>
                    </a:lnTo>
                    <a:cubicBezTo>
                      <a:pt x="3182620" y="44094"/>
                      <a:pt x="3191510" y="322224"/>
                      <a:pt x="3191510" y="693064"/>
                    </a:cubicBezTo>
                    <a:lnTo>
                      <a:pt x="3191510" y="2986459"/>
                    </a:lnTo>
                    <a:close/>
                    <a:moveTo>
                      <a:pt x="139700" y="2952169"/>
                    </a:moveTo>
                    <a:cubicBezTo>
                      <a:pt x="273050" y="2959789"/>
                      <a:pt x="548640" y="2973759"/>
                      <a:pt x="800100" y="2973759"/>
                    </a:cubicBezTo>
                    <a:lnTo>
                      <a:pt x="3178810" y="2973759"/>
                    </a:lnTo>
                    <a:lnTo>
                      <a:pt x="3178810" y="693064"/>
                    </a:lnTo>
                    <a:cubicBezTo>
                      <a:pt x="3178810" y="351434"/>
                      <a:pt x="3171190" y="87274"/>
                      <a:pt x="3169920" y="46634"/>
                    </a:cubicBezTo>
                    <a:cubicBezTo>
                      <a:pt x="3014980" y="26314"/>
                      <a:pt x="2858770" y="17424"/>
                      <a:pt x="2707640" y="18694"/>
                    </a:cubicBezTo>
                    <a:cubicBezTo>
                      <a:pt x="2637790" y="18694"/>
                      <a:pt x="2503170" y="21234"/>
                      <a:pt x="2338070" y="19964"/>
                    </a:cubicBezTo>
                    <a:cubicBezTo>
                      <a:pt x="1828800" y="16154"/>
                      <a:pt x="1304290" y="16154"/>
                      <a:pt x="935990" y="18694"/>
                    </a:cubicBezTo>
                    <a:cubicBezTo>
                      <a:pt x="622300" y="21234"/>
                      <a:pt x="77470" y="16154"/>
                      <a:pt x="12700" y="17424"/>
                    </a:cubicBezTo>
                    <a:cubicBezTo>
                      <a:pt x="12700" y="64414"/>
                      <a:pt x="15240" y="375564"/>
                      <a:pt x="15240" y="748944"/>
                    </a:cubicBezTo>
                    <a:cubicBezTo>
                      <a:pt x="15240" y="983329"/>
                      <a:pt x="16510" y="1287704"/>
                      <a:pt x="17780" y="1556750"/>
                    </a:cubicBezTo>
                    <a:cubicBezTo>
                      <a:pt x="19050" y="1767259"/>
                      <a:pt x="20320" y="1943789"/>
                      <a:pt x="20320" y="2059359"/>
                    </a:cubicBezTo>
                    <a:cubicBezTo>
                      <a:pt x="20320" y="2246049"/>
                      <a:pt x="29210" y="2637209"/>
                      <a:pt x="34290" y="2841679"/>
                    </a:cubicBezTo>
                    <a:lnTo>
                      <a:pt x="139700" y="2952169"/>
                    </a:lnTo>
                    <a:close/>
                    <a:lnTo>
                      <a:pt x="133350" y="2826439"/>
                    </a:lnTo>
                    <a:lnTo>
                      <a:pt x="34290" y="2840409"/>
                    </a:lnTo>
                    <a:lnTo>
                      <a:pt x="139700" y="2952169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65" name="TextBox 65"/>
            <p:cNvSpPr txBox="1"/>
            <p:nvPr/>
          </p:nvSpPr>
          <p:spPr>
            <a:xfrm>
              <a:off x="187432" y="466058"/>
              <a:ext cx="1649281" cy="52616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1239"/>
                </a:lnSpc>
              </a:pPr>
              <a:endParaRPr lang="uk-UA" sz="4000" spc="8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endParaRPr>
            </a:p>
            <a:p>
              <a:pPr marL="0" lvl="0" indent="0" algn="l">
                <a:lnSpc>
                  <a:spcPts val="1239"/>
                </a:lnSpc>
              </a:pPr>
              <a:r>
                <a:rPr lang="uk-UA" sz="4000" spc="8" dirty="0">
                  <a:solidFill>
                    <a:srgbClr val="000000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ПРОДАЖІ</a:t>
              </a:r>
              <a:endParaRPr lang="en-US" sz="4000" spc="8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endParaRP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12698982" y="5043884"/>
            <a:ext cx="2954782" cy="819451"/>
            <a:chOff x="-382029" y="127404"/>
            <a:chExt cx="2623322" cy="1699541"/>
          </a:xfrm>
        </p:grpSpPr>
        <p:grpSp>
          <p:nvGrpSpPr>
            <p:cNvPr id="67" name="Group 67"/>
            <p:cNvGrpSpPr/>
            <p:nvPr/>
          </p:nvGrpSpPr>
          <p:grpSpPr>
            <a:xfrm>
              <a:off x="-382029" y="127404"/>
              <a:ext cx="2623322" cy="1699541"/>
              <a:chOff x="-671307" y="223876"/>
              <a:chExt cx="4609739" cy="2986459"/>
            </a:xfrm>
          </p:grpSpPr>
          <p:sp>
            <p:nvSpPr>
              <p:cNvPr id="68" name="Freeform 68"/>
              <p:cNvSpPr/>
              <p:nvPr/>
            </p:nvSpPr>
            <p:spPr>
              <a:xfrm>
                <a:off x="-671307" y="522474"/>
                <a:ext cx="4609739" cy="2234340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2973759">
                    <a:moveTo>
                      <a:pt x="0" y="4724"/>
                    </a:moveTo>
                    <a:cubicBezTo>
                      <a:pt x="0" y="4724"/>
                      <a:pt x="2540" y="333654"/>
                      <a:pt x="2540" y="742594"/>
                    </a:cubicBezTo>
                    <a:cubicBezTo>
                      <a:pt x="2540" y="1171290"/>
                      <a:pt x="7620" y="1792659"/>
                      <a:pt x="7620" y="2053009"/>
                    </a:cubicBezTo>
                    <a:cubicBezTo>
                      <a:pt x="7620" y="2247319"/>
                      <a:pt x="16510" y="2646099"/>
                      <a:pt x="21590" y="2837869"/>
                    </a:cubicBezTo>
                    <a:lnTo>
                      <a:pt x="130810" y="2952169"/>
                    </a:lnTo>
                    <a:cubicBezTo>
                      <a:pt x="275590" y="2959789"/>
                      <a:pt x="543560" y="2973759"/>
                      <a:pt x="793750" y="2973759"/>
                    </a:cubicBezTo>
                    <a:lnTo>
                      <a:pt x="3178810" y="2973759"/>
                    </a:lnTo>
                    <a:lnTo>
                      <a:pt x="3178810" y="686714"/>
                    </a:lnTo>
                    <a:cubicBezTo>
                      <a:pt x="3178810" y="312064"/>
                      <a:pt x="3169920" y="35204"/>
                      <a:pt x="3169920" y="35204"/>
                    </a:cubicBezTo>
                    <a:cubicBezTo>
                      <a:pt x="3014980" y="14884"/>
                      <a:pt x="2858770" y="4724"/>
                      <a:pt x="2701290" y="5994"/>
                    </a:cubicBezTo>
                    <a:cubicBezTo>
                      <a:pt x="2428240" y="5994"/>
                      <a:pt x="1179830" y="14884"/>
                      <a:pt x="929640" y="5994"/>
                    </a:cubicBezTo>
                    <a:cubicBezTo>
                      <a:pt x="594360" y="-6706"/>
                      <a:pt x="0" y="4724"/>
                      <a:pt x="0" y="472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uk-UA" dirty="0"/>
              </a:p>
            </p:txBody>
          </p:sp>
          <p:sp>
            <p:nvSpPr>
              <p:cNvPr id="69" name="Freeform 69"/>
              <p:cNvSpPr/>
              <p:nvPr/>
            </p:nvSpPr>
            <p:spPr>
              <a:xfrm>
                <a:off x="12700" y="223876"/>
                <a:ext cx="3191510" cy="2986459"/>
              </a:xfrm>
              <a:custGeom>
                <a:avLst/>
                <a:gdLst/>
                <a:ahLst/>
                <a:cxnLst/>
                <a:rect l="l" t="t" r="r" b="b"/>
                <a:pathLst>
                  <a:path w="3191510" h="2986459">
                    <a:moveTo>
                      <a:pt x="3191510" y="2986459"/>
                    </a:moveTo>
                    <a:lnTo>
                      <a:pt x="800100" y="2986459"/>
                    </a:lnTo>
                    <a:cubicBezTo>
                      <a:pt x="547370" y="2986459"/>
                      <a:pt x="270510" y="2972489"/>
                      <a:pt x="137160" y="2964869"/>
                    </a:cubicBezTo>
                    <a:lnTo>
                      <a:pt x="134620" y="2964869"/>
                    </a:lnTo>
                    <a:lnTo>
                      <a:pt x="21590" y="2846759"/>
                    </a:lnTo>
                    <a:lnTo>
                      <a:pt x="21590" y="2844219"/>
                    </a:lnTo>
                    <a:cubicBezTo>
                      <a:pt x="16510" y="2641019"/>
                      <a:pt x="7620" y="2247319"/>
                      <a:pt x="7620" y="2059359"/>
                    </a:cubicBezTo>
                    <a:cubicBezTo>
                      <a:pt x="7620" y="1943789"/>
                      <a:pt x="6350" y="1767259"/>
                      <a:pt x="5080" y="1556751"/>
                    </a:cubicBezTo>
                    <a:cubicBezTo>
                      <a:pt x="3810" y="1287705"/>
                      <a:pt x="2540" y="983329"/>
                      <a:pt x="2540" y="748944"/>
                    </a:cubicBezTo>
                    <a:cubicBezTo>
                      <a:pt x="2540" y="345084"/>
                      <a:pt x="0" y="14884"/>
                      <a:pt x="0" y="11074"/>
                    </a:cubicBezTo>
                    <a:lnTo>
                      <a:pt x="0" y="4724"/>
                    </a:lnTo>
                    <a:lnTo>
                      <a:pt x="6350" y="4724"/>
                    </a:lnTo>
                    <a:cubicBezTo>
                      <a:pt x="12700" y="4724"/>
                      <a:pt x="604520" y="-6706"/>
                      <a:pt x="935990" y="5994"/>
                    </a:cubicBezTo>
                    <a:cubicBezTo>
                      <a:pt x="1121410" y="12344"/>
                      <a:pt x="1852930" y="9804"/>
                      <a:pt x="2338070" y="7264"/>
                    </a:cubicBezTo>
                    <a:cubicBezTo>
                      <a:pt x="2503170" y="5994"/>
                      <a:pt x="2637790" y="5994"/>
                      <a:pt x="2707640" y="5994"/>
                    </a:cubicBezTo>
                    <a:cubicBezTo>
                      <a:pt x="2861310" y="4724"/>
                      <a:pt x="3020060" y="14884"/>
                      <a:pt x="3177540" y="35204"/>
                    </a:cubicBezTo>
                    <a:lnTo>
                      <a:pt x="3182620" y="36474"/>
                    </a:lnTo>
                    <a:lnTo>
                      <a:pt x="3182620" y="41554"/>
                    </a:lnTo>
                    <a:cubicBezTo>
                      <a:pt x="3182620" y="44094"/>
                      <a:pt x="3191510" y="322224"/>
                      <a:pt x="3191510" y="693064"/>
                    </a:cubicBezTo>
                    <a:lnTo>
                      <a:pt x="3191510" y="2986459"/>
                    </a:lnTo>
                    <a:close/>
                    <a:moveTo>
                      <a:pt x="139700" y="2952169"/>
                    </a:moveTo>
                    <a:cubicBezTo>
                      <a:pt x="273050" y="2959789"/>
                      <a:pt x="548640" y="2973759"/>
                      <a:pt x="800100" y="2973759"/>
                    </a:cubicBezTo>
                    <a:lnTo>
                      <a:pt x="3178810" y="2973759"/>
                    </a:lnTo>
                    <a:lnTo>
                      <a:pt x="3178810" y="693064"/>
                    </a:lnTo>
                    <a:cubicBezTo>
                      <a:pt x="3178810" y="351434"/>
                      <a:pt x="3171190" y="87274"/>
                      <a:pt x="3169920" y="46634"/>
                    </a:cubicBezTo>
                    <a:cubicBezTo>
                      <a:pt x="3014980" y="26314"/>
                      <a:pt x="2858770" y="17424"/>
                      <a:pt x="2707640" y="18694"/>
                    </a:cubicBezTo>
                    <a:cubicBezTo>
                      <a:pt x="2637790" y="18694"/>
                      <a:pt x="2503170" y="21234"/>
                      <a:pt x="2338070" y="19964"/>
                    </a:cubicBezTo>
                    <a:cubicBezTo>
                      <a:pt x="1828800" y="16154"/>
                      <a:pt x="1304290" y="16154"/>
                      <a:pt x="935990" y="18694"/>
                    </a:cubicBezTo>
                    <a:cubicBezTo>
                      <a:pt x="622300" y="21234"/>
                      <a:pt x="77470" y="16154"/>
                      <a:pt x="12700" y="17424"/>
                    </a:cubicBezTo>
                    <a:cubicBezTo>
                      <a:pt x="12700" y="64414"/>
                      <a:pt x="15240" y="375564"/>
                      <a:pt x="15240" y="748944"/>
                    </a:cubicBezTo>
                    <a:cubicBezTo>
                      <a:pt x="15240" y="983329"/>
                      <a:pt x="16510" y="1287704"/>
                      <a:pt x="17780" y="1556750"/>
                    </a:cubicBezTo>
                    <a:cubicBezTo>
                      <a:pt x="19050" y="1767259"/>
                      <a:pt x="20320" y="1943789"/>
                      <a:pt x="20320" y="2059359"/>
                    </a:cubicBezTo>
                    <a:cubicBezTo>
                      <a:pt x="20320" y="2246049"/>
                      <a:pt x="29210" y="2637209"/>
                      <a:pt x="34290" y="2841679"/>
                    </a:cubicBezTo>
                    <a:lnTo>
                      <a:pt x="139700" y="2952169"/>
                    </a:lnTo>
                    <a:close/>
                    <a:lnTo>
                      <a:pt x="133350" y="2826439"/>
                    </a:lnTo>
                    <a:lnTo>
                      <a:pt x="34290" y="2840409"/>
                    </a:lnTo>
                    <a:lnTo>
                      <a:pt x="139700" y="2952169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71" name="TextBox 71"/>
            <p:cNvSpPr txBox="1"/>
            <p:nvPr/>
          </p:nvSpPr>
          <p:spPr>
            <a:xfrm>
              <a:off x="-181415" y="838359"/>
              <a:ext cx="2380078" cy="49896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1239"/>
                </a:lnSpc>
              </a:pPr>
              <a:r>
                <a:rPr lang="uk-UA" sz="4000" spc="8" dirty="0">
                  <a:solidFill>
                    <a:srgbClr val="000000"/>
                  </a:solidFill>
                  <a:latin typeface="Clear Sans"/>
                  <a:ea typeface="Clear Sans"/>
                  <a:cs typeface="Clear Sans"/>
                  <a:sym typeface="Clear Sans"/>
                </a:rPr>
                <a:t>СИРОВИНА</a:t>
              </a:r>
              <a:endParaRPr lang="en-US" sz="4000" spc="8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endParaRP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14910175" y="3747684"/>
            <a:ext cx="3472332" cy="1274656"/>
            <a:chOff x="-416667" y="127405"/>
            <a:chExt cx="2240126" cy="1699541"/>
          </a:xfrm>
        </p:grpSpPr>
        <p:grpSp>
          <p:nvGrpSpPr>
            <p:cNvPr id="73" name="Group 73"/>
            <p:cNvGrpSpPr/>
            <p:nvPr/>
          </p:nvGrpSpPr>
          <p:grpSpPr>
            <a:xfrm>
              <a:off x="-416667" y="127405"/>
              <a:ext cx="2240126" cy="1699541"/>
              <a:chOff x="-732174" y="223876"/>
              <a:chExt cx="3936384" cy="2986459"/>
            </a:xfrm>
          </p:grpSpPr>
          <p:sp>
            <p:nvSpPr>
              <p:cNvPr id="74" name="Freeform 74"/>
              <p:cNvSpPr/>
              <p:nvPr/>
            </p:nvSpPr>
            <p:spPr>
              <a:xfrm>
                <a:off x="-732174" y="378572"/>
                <a:ext cx="3774805" cy="1407564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2973759">
                    <a:moveTo>
                      <a:pt x="0" y="4724"/>
                    </a:moveTo>
                    <a:cubicBezTo>
                      <a:pt x="0" y="4724"/>
                      <a:pt x="2540" y="333654"/>
                      <a:pt x="2540" y="742594"/>
                    </a:cubicBezTo>
                    <a:cubicBezTo>
                      <a:pt x="2540" y="1171290"/>
                      <a:pt x="7620" y="1792659"/>
                      <a:pt x="7620" y="2053009"/>
                    </a:cubicBezTo>
                    <a:cubicBezTo>
                      <a:pt x="7620" y="2247319"/>
                      <a:pt x="16510" y="2646099"/>
                      <a:pt x="21590" y="2837869"/>
                    </a:cubicBezTo>
                    <a:lnTo>
                      <a:pt x="130810" y="2952169"/>
                    </a:lnTo>
                    <a:cubicBezTo>
                      <a:pt x="275590" y="2959789"/>
                      <a:pt x="543560" y="2973759"/>
                      <a:pt x="793750" y="2973759"/>
                    </a:cubicBezTo>
                    <a:lnTo>
                      <a:pt x="3178810" y="2973759"/>
                    </a:lnTo>
                    <a:lnTo>
                      <a:pt x="3178810" y="686714"/>
                    </a:lnTo>
                    <a:cubicBezTo>
                      <a:pt x="3178810" y="312064"/>
                      <a:pt x="3169920" y="35204"/>
                      <a:pt x="3169920" y="35204"/>
                    </a:cubicBezTo>
                    <a:cubicBezTo>
                      <a:pt x="3014980" y="14884"/>
                      <a:pt x="2858770" y="4724"/>
                      <a:pt x="2701290" y="5994"/>
                    </a:cubicBezTo>
                    <a:cubicBezTo>
                      <a:pt x="2428240" y="5994"/>
                      <a:pt x="1179830" y="14884"/>
                      <a:pt x="929640" y="5994"/>
                    </a:cubicBezTo>
                    <a:cubicBezTo>
                      <a:pt x="594360" y="-6706"/>
                      <a:pt x="0" y="4724"/>
                      <a:pt x="0" y="472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uk-UA" dirty="0"/>
              </a:p>
            </p:txBody>
          </p:sp>
          <p:sp>
            <p:nvSpPr>
              <p:cNvPr id="75" name="Freeform 75"/>
              <p:cNvSpPr/>
              <p:nvPr/>
            </p:nvSpPr>
            <p:spPr>
              <a:xfrm>
                <a:off x="12700" y="223876"/>
                <a:ext cx="3191510" cy="2986459"/>
              </a:xfrm>
              <a:custGeom>
                <a:avLst/>
                <a:gdLst/>
                <a:ahLst/>
                <a:cxnLst/>
                <a:rect l="l" t="t" r="r" b="b"/>
                <a:pathLst>
                  <a:path w="3191510" h="2986459">
                    <a:moveTo>
                      <a:pt x="3191510" y="2986459"/>
                    </a:moveTo>
                    <a:lnTo>
                      <a:pt x="800100" y="2986459"/>
                    </a:lnTo>
                    <a:cubicBezTo>
                      <a:pt x="547370" y="2986459"/>
                      <a:pt x="270510" y="2972489"/>
                      <a:pt x="137160" y="2964869"/>
                    </a:cubicBezTo>
                    <a:lnTo>
                      <a:pt x="134620" y="2964869"/>
                    </a:lnTo>
                    <a:lnTo>
                      <a:pt x="21590" y="2846759"/>
                    </a:lnTo>
                    <a:lnTo>
                      <a:pt x="21590" y="2844219"/>
                    </a:lnTo>
                    <a:cubicBezTo>
                      <a:pt x="16510" y="2641019"/>
                      <a:pt x="7620" y="2247319"/>
                      <a:pt x="7620" y="2059359"/>
                    </a:cubicBezTo>
                    <a:cubicBezTo>
                      <a:pt x="7620" y="1943789"/>
                      <a:pt x="6350" y="1767259"/>
                      <a:pt x="5080" y="1556751"/>
                    </a:cubicBezTo>
                    <a:cubicBezTo>
                      <a:pt x="3810" y="1287705"/>
                      <a:pt x="2540" y="983329"/>
                      <a:pt x="2540" y="748944"/>
                    </a:cubicBezTo>
                    <a:cubicBezTo>
                      <a:pt x="2540" y="345084"/>
                      <a:pt x="0" y="14884"/>
                      <a:pt x="0" y="11074"/>
                    </a:cubicBezTo>
                    <a:lnTo>
                      <a:pt x="0" y="4724"/>
                    </a:lnTo>
                    <a:lnTo>
                      <a:pt x="6350" y="4724"/>
                    </a:lnTo>
                    <a:cubicBezTo>
                      <a:pt x="12700" y="4724"/>
                      <a:pt x="604520" y="-6706"/>
                      <a:pt x="935990" y="5994"/>
                    </a:cubicBezTo>
                    <a:cubicBezTo>
                      <a:pt x="1121410" y="12344"/>
                      <a:pt x="1852930" y="9804"/>
                      <a:pt x="2338070" y="7264"/>
                    </a:cubicBezTo>
                    <a:cubicBezTo>
                      <a:pt x="2503170" y="5994"/>
                      <a:pt x="2637790" y="5994"/>
                      <a:pt x="2707640" y="5994"/>
                    </a:cubicBezTo>
                    <a:cubicBezTo>
                      <a:pt x="2861310" y="4724"/>
                      <a:pt x="3020060" y="14884"/>
                      <a:pt x="3177540" y="35204"/>
                    </a:cubicBezTo>
                    <a:lnTo>
                      <a:pt x="3182620" y="36474"/>
                    </a:lnTo>
                    <a:lnTo>
                      <a:pt x="3182620" y="41554"/>
                    </a:lnTo>
                    <a:cubicBezTo>
                      <a:pt x="3182620" y="44094"/>
                      <a:pt x="3191510" y="322224"/>
                      <a:pt x="3191510" y="693064"/>
                    </a:cubicBezTo>
                    <a:lnTo>
                      <a:pt x="3191510" y="2986459"/>
                    </a:lnTo>
                    <a:close/>
                    <a:moveTo>
                      <a:pt x="139700" y="2952169"/>
                    </a:moveTo>
                    <a:cubicBezTo>
                      <a:pt x="273050" y="2959789"/>
                      <a:pt x="548640" y="2973759"/>
                      <a:pt x="800100" y="2973759"/>
                    </a:cubicBezTo>
                    <a:lnTo>
                      <a:pt x="3178810" y="2973759"/>
                    </a:lnTo>
                    <a:lnTo>
                      <a:pt x="3178810" y="693064"/>
                    </a:lnTo>
                    <a:cubicBezTo>
                      <a:pt x="3178810" y="351434"/>
                      <a:pt x="3171190" y="87274"/>
                      <a:pt x="3169920" y="46634"/>
                    </a:cubicBezTo>
                    <a:cubicBezTo>
                      <a:pt x="3014980" y="26314"/>
                      <a:pt x="2858770" y="17424"/>
                      <a:pt x="2707640" y="18694"/>
                    </a:cubicBezTo>
                    <a:cubicBezTo>
                      <a:pt x="2637790" y="18694"/>
                      <a:pt x="2503170" y="21234"/>
                      <a:pt x="2338070" y="19964"/>
                    </a:cubicBezTo>
                    <a:cubicBezTo>
                      <a:pt x="1828800" y="16154"/>
                      <a:pt x="1304290" y="16154"/>
                      <a:pt x="935990" y="18694"/>
                    </a:cubicBezTo>
                    <a:cubicBezTo>
                      <a:pt x="622300" y="21234"/>
                      <a:pt x="77470" y="16154"/>
                      <a:pt x="12700" y="17424"/>
                    </a:cubicBezTo>
                    <a:cubicBezTo>
                      <a:pt x="12700" y="64414"/>
                      <a:pt x="15240" y="375564"/>
                      <a:pt x="15240" y="748944"/>
                    </a:cubicBezTo>
                    <a:cubicBezTo>
                      <a:pt x="15240" y="983329"/>
                      <a:pt x="16510" y="1287704"/>
                      <a:pt x="17780" y="1556750"/>
                    </a:cubicBezTo>
                    <a:cubicBezTo>
                      <a:pt x="19050" y="1767259"/>
                      <a:pt x="20320" y="1943789"/>
                      <a:pt x="20320" y="2059359"/>
                    </a:cubicBezTo>
                    <a:cubicBezTo>
                      <a:pt x="20320" y="2246049"/>
                      <a:pt x="29210" y="2637209"/>
                      <a:pt x="34290" y="2841679"/>
                    </a:cubicBezTo>
                    <a:lnTo>
                      <a:pt x="139700" y="2952169"/>
                    </a:lnTo>
                    <a:close/>
                    <a:lnTo>
                      <a:pt x="133350" y="2826439"/>
                    </a:lnTo>
                    <a:lnTo>
                      <a:pt x="34290" y="2840409"/>
                    </a:lnTo>
                    <a:lnTo>
                      <a:pt x="139700" y="2952169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77" name="TextBox 77"/>
            <p:cNvSpPr txBox="1"/>
            <p:nvPr/>
          </p:nvSpPr>
          <p:spPr>
            <a:xfrm>
              <a:off x="-349330" y="612372"/>
              <a:ext cx="2013500" cy="32077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1239"/>
                </a:lnSpc>
              </a:pPr>
              <a:r>
                <a:rPr lang="uk-UA" sz="4000" spc="8" dirty="0">
                  <a:solidFill>
                    <a:srgbClr val="000000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ПРАЦІВНИКИ</a:t>
              </a:r>
              <a:endParaRPr lang="en-US" sz="4000" spc="8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endParaRPr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12961970" y="5875201"/>
            <a:ext cx="625177" cy="1137014"/>
            <a:chOff x="0" y="0"/>
            <a:chExt cx="833569" cy="1516019"/>
          </a:xfrm>
        </p:grpSpPr>
        <p:grpSp>
          <p:nvGrpSpPr>
            <p:cNvPr id="79" name="Group 79"/>
            <p:cNvGrpSpPr/>
            <p:nvPr/>
          </p:nvGrpSpPr>
          <p:grpSpPr>
            <a:xfrm>
              <a:off x="0" y="0"/>
              <a:ext cx="833569" cy="833569"/>
              <a:chOff x="0" y="0"/>
              <a:chExt cx="6350000" cy="6350000"/>
            </a:xfrm>
          </p:grpSpPr>
          <p:sp>
            <p:nvSpPr>
              <p:cNvPr id="80" name="Freeform 80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E5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81" name="TextBox 81"/>
            <p:cNvSpPr txBox="1"/>
            <p:nvPr/>
          </p:nvSpPr>
          <p:spPr>
            <a:xfrm>
              <a:off x="169989" y="113120"/>
              <a:ext cx="493592" cy="559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527"/>
                </a:lnSpc>
                <a:spcBef>
                  <a:spcPct val="0"/>
                </a:spcBef>
              </a:pPr>
              <a:r>
                <a:rPr lang="en-US" sz="2519" b="1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5</a:t>
              </a:r>
            </a:p>
          </p:txBody>
        </p:sp>
        <p:grpSp>
          <p:nvGrpSpPr>
            <p:cNvPr id="82" name="Group 82"/>
            <p:cNvGrpSpPr/>
            <p:nvPr/>
          </p:nvGrpSpPr>
          <p:grpSpPr>
            <a:xfrm rot="5400000">
              <a:off x="75560" y="1102590"/>
              <a:ext cx="682449" cy="144408"/>
              <a:chOff x="0" y="0"/>
              <a:chExt cx="2028619" cy="429260"/>
            </a:xfrm>
          </p:grpSpPr>
          <p:sp>
            <p:nvSpPr>
              <p:cNvPr id="83" name="Freeform 83"/>
              <p:cNvSpPr/>
              <p:nvPr/>
            </p:nvSpPr>
            <p:spPr>
              <a:xfrm>
                <a:off x="0" y="-148"/>
                <a:ext cx="2028619" cy="429408"/>
              </a:xfrm>
              <a:custGeom>
                <a:avLst/>
                <a:gdLst/>
                <a:ahLst/>
                <a:cxnLst/>
                <a:rect l="l" t="t" r="r" b="b"/>
                <a:pathLst>
                  <a:path w="2028619" h="429408">
                    <a:moveTo>
                      <a:pt x="2010839" y="183028"/>
                    </a:moveTo>
                    <a:lnTo>
                      <a:pt x="1749219" y="6498"/>
                    </a:lnTo>
                    <a:cubicBezTo>
                      <a:pt x="1731439" y="-4932"/>
                      <a:pt x="1708579" y="-1122"/>
                      <a:pt x="1695879" y="16658"/>
                    </a:cubicBezTo>
                    <a:cubicBezTo>
                      <a:pt x="1684449" y="34438"/>
                      <a:pt x="1688259" y="57298"/>
                      <a:pt x="1706039" y="69998"/>
                    </a:cubicBezTo>
                    <a:lnTo>
                      <a:pt x="1864789" y="176678"/>
                    </a:lnTo>
                    <a:lnTo>
                      <a:pt x="0" y="176678"/>
                    </a:lnTo>
                    <a:lnTo>
                      <a:pt x="0" y="252878"/>
                    </a:lnTo>
                    <a:lnTo>
                      <a:pt x="1864789" y="252878"/>
                    </a:lnTo>
                    <a:lnTo>
                      <a:pt x="1706039" y="359558"/>
                    </a:lnTo>
                    <a:cubicBezTo>
                      <a:pt x="1688259" y="370988"/>
                      <a:pt x="1684449" y="395118"/>
                      <a:pt x="1695879" y="412898"/>
                    </a:cubicBezTo>
                    <a:cubicBezTo>
                      <a:pt x="1703499" y="424328"/>
                      <a:pt x="1714929" y="429408"/>
                      <a:pt x="1727629" y="429408"/>
                    </a:cubicBezTo>
                    <a:cubicBezTo>
                      <a:pt x="1735249" y="429408"/>
                      <a:pt x="1742869" y="426868"/>
                      <a:pt x="1749219" y="423058"/>
                    </a:cubicBezTo>
                    <a:lnTo>
                      <a:pt x="2012109" y="246528"/>
                    </a:lnTo>
                    <a:cubicBezTo>
                      <a:pt x="2022269" y="238908"/>
                      <a:pt x="2028619" y="227478"/>
                      <a:pt x="2028619" y="214778"/>
                    </a:cubicBezTo>
                    <a:cubicBezTo>
                      <a:pt x="2028619" y="202078"/>
                      <a:pt x="2022269" y="190648"/>
                      <a:pt x="2010839" y="183028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</p:grpSp>
      <p:grpSp>
        <p:nvGrpSpPr>
          <p:cNvPr id="84" name="Group 84"/>
          <p:cNvGrpSpPr/>
          <p:nvPr/>
        </p:nvGrpSpPr>
        <p:grpSpPr>
          <a:xfrm>
            <a:off x="10210801" y="7745732"/>
            <a:ext cx="4561638" cy="1274657"/>
            <a:chOff x="-999106" y="127404"/>
            <a:chExt cx="4256970" cy="1699542"/>
          </a:xfrm>
        </p:grpSpPr>
        <p:grpSp>
          <p:nvGrpSpPr>
            <p:cNvPr id="85" name="Group 85"/>
            <p:cNvGrpSpPr/>
            <p:nvPr/>
          </p:nvGrpSpPr>
          <p:grpSpPr>
            <a:xfrm>
              <a:off x="-999106" y="127404"/>
              <a:ext cx="3473054" cy="1699542"/>
              <a:chOff x="-1755646" y="223876"/>
              <a:chExt cx="6102900" cy="2986459"/>
            </a:xfrm>
          </p:grpSpPr>
          <p:sp>
            <p:nvSpPr>
              <p:cNvPr id="86" name="Freeform 86"/>
              <p:cNvSpPr/>
              <p:nvPr/>
            </p:nvSpPr>
            <p:spPr>
              <a:xfrm>
                <a:off x="-1755646" y="324212"/>
                <a:ext cx="6102900" cy="1268741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2973759">
                    <a:moveTo>
                      <a:pt x="0" y="4724"/>
                    </a:moveTo>
                    <a:cubicBezTo>
                      <a:pt x="0" y="4724"/>
                      <a:pt x="2540" y="333654"/>
                      <a:pt x="2540" y="742594"/>
                    </a:cubicBezTo>
                    <a:cubicBezTo>
                      <a:pt x="2540" y="1171290"/>
                      <a:pt x="7620" y="1792659"/>
                      <a:pt x="7620" y="2053009"/>
                    </a:cubicBezTo>
                    <a:cubicBezTo>
                      <a:pt x="7620" y="2247319"/>
                      <a:pt x="16510" y="2646099"/>
                      <a:pt x="21590" y="2837869"/>
                    </a:cubicBezTo>
                    <a:lnTo>
                      <a:pt x="130810" y="2952169"/>
                    </a:lnTo>
                    <a:cubicBezTo>
                      <a:pt x="275590" y="2959789"/>
                      <a:pt x="543560" y="2973759"/>
                      <a:pt x="793750" y="2973759"/>
                    </a:cubicBezTo>
                    <a:lnTo>
                      <a:pt x="3178810" y="2973759"/>
                    </a:lnTo>
                    <a:lnTo>
                      <a:pt x="3178810" y="686714"/>
                    </a:lnTo>
                    <a:cubicBezTo>
                      <a:pt x="3178810" y="312064"/>
                      <a:pt x="3169920" y="35204"/>
                      <a:pt x="3169920" y="35204"/>
                    </a:cubicBezTo>
                    <a:cubicBezTo>
                      <a:pt x="3014980" y="14884"/>
                      <a:pt x="2858770" y="4724"/>
                      <a:pt x="2701290" y="5994"/>
                    </a:cubicBezTo>
                    <a:cubicBezTo>
                      <a:pt x="2428240" y="5994"/>
                      <a:pt x="1179830" y="14884"/>
                      <a:pt x="929640" y="5994"/>
                    </a:cubicBezTo>
                    <a:cubicBezTo>
                      <a:pt x="594360" y="-6706"/>
                      <a:pt x="0" y="4724"/>
                      <a:pt x="0" y="472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uk-UA" dirty="0"/>
              </a:p>
              <a:p>
                <a:endParaRPr lang="uk-UA" dirty="0"/>
              </a:p>
            </p:txBody>
          </p:sp>
          <p:sp>
            <p:nvSpPr>
              <p:cNvPr id="87" name="Freeform 87"/>
              <p:cNvSpPr/>
              <p:nvPr/>
            </p:nvSpPr>
            <p:spPr>
              <a:xfrm>
                <a:off x="12700" y="223876"/>
                <a:ext cx="3191510" cy="2986459"/>
              </a:xfrm>
              <a:custGeom>
                <a:avLst/>
                <a:gdLst/>
                <a:ahLst/>
                <a:cxnLst/>
                <a:rect l="l" t="t" r="r" b="b"/>
                <a:pathLst>
                  <a:path w="3191510" h="2986459">
                    <a:moveTo>
                      <a:pt x="3191510" y="2986459"/>
                    </a:moveTo>
                    <a:lnTo>
                      <a:pt x="800100" y="2986459"/>
                    </a:lnTo>
                    <a:cubicBezTo>
                      <a:pt x="547370" y="2986459"/>
                      <a:pt x="270510" y="2972489"/>
                      <a:pt x="137160" y="2964869"/>
                    </a:cubicBezTo>
                    <a:lnTo>
                      <a:pt x="134620" y="2964869"/>
                    </a:lnTo>
                    <a:lnTo>
                      <a:pt x="21590" y="2846759"/>
                    </a:lnTo>
                    <a:lnTo>
                      <a:pt x="21590" y="2844219"/>
                    </a:lnTo>
                    <a:cubicBezTo>
                      <a:pt x="16510" y="2641019"/>
                      <a:pt x="7620" y="2247319"/>
                      <a:pt x="7620" y="2059359"/>
                    </a:cubicBezTo>
                    <a:cubicBezTo>
                      <a:pt x="7620" y="1943789"/>
                      <a:pt x="6350" y="1767259"/>
                      <a:pt x="5080" y="1556751"/>
                    </a:cubicBezTo>
                    <a:cubicBezTo>
                      <a:pt x="3810" y="1287705"/>
                      <a:pt x="2540" y="983329"/>
                      <a:pt x="2540" y="748944"/>
                    </a:cubicBezTo>
                    <a:cubicBezTo>
                      <a:pt x="2540" y="345084"/>
                      <a:pt x="0" y="14884"/>
                      <a:pt x="0" y="11074"/>
                    </a:cubicBezTo>
                    <a:lnTo>
                      <a:pt x="0" y="4724"/>
                    </a:lnTo>
                    <a:lnTo>
                      <a:pt x="6350" y="4724"/>
                    </a:lnTo>
                    <a:cubicBezTo>
                      <a:pt x="12700" y="4724"/>
                      <a:pt x="604520" y="-6706"/>
                      <a:pt x="935990" y="5994"/>
                    </a:cubicBezTo>
                    <a:cubicBezTo>
                      <a:pt x="1121410" y="12344"/>
                      <a:pt x="1852930" y="9804"/>
                      <a:pt x="2338070" y="7264"/>
                    </a:cubicBezTo>
                    <a:cubicBezTo>
                      <a:pt x="2503170" y="5994"/>
                      <a:pt x="2637790" y="5994"/>
                      <a:pt x="2707640" y="5994"/>
                    </a:cubicBezTo>
                    <a:cubicBezTo>
                      <a:pt x="2861310" y="4724"/>
                      <a:pt x="3020060" y="14884"/>
                      <a:pt x="3177540" y="35204"/>
                    </a:cubicBezTo>
                    <a:lnTo>
                      <a:pt x="3182620" y="36474"/>
                    </a:lnTo>
                    <a:lnTo>
                      <a:pt x="3182620" y="41554"/>
                    </a:lnTo>
                    <a:cubicBezTo>
                      <a:pt x="3182620" y="44094"/>
                      <a:pt x="3191510" y="322224"/>
                      <a:pt x="3191510" y="693064"/>
                    </a:cubicBezTo>
                    <a:lnTo>
                      <a:pt x="3191510" y="2986459"/>
                    </a:lnTo>
                    <a:close/>
                    <a:moveTo>
                      <a:pt x="139700" y="2952169"/>
                    </a:moveTo>
                    <a:cubicBezTo>
                      <a:pt x="273050" y="2959789"/>
                      <a:pt x="548640" y="2973759"/>
                      <a:pt x="800100" y="2973759"/>
                    </a:cubicBezTo>
                    <a:lnTo>
                      <a:pt x="3178810" y="2973759"/>
                    </a:lnTo>
                    <a:lnTo>
                      <a:pt x="3178810" y="693064"/>
                    </a:lnTo>
                    <a:cubicBezTo>
                      <a:pt x="3178810" y="351434"/>
                      <a:pt x="3171190" y="87274"/>
                      <a:pt x="3169920" y="46634"/>
                    </a:cubicBezTo>
                    <a:cubicBezTo>
                      <a:pt x="3014980" y="26314"/>
                      <a:pt x="2858770" y="17424"/>
                      <a:pt x="2707640" y="18694"/>
                    </a:cubicBezTo>
                    <a:cubicBezTo>
                      <a:pt x="2637790" y="18694"/>
                      <a:pt x="2503170" y="21234"/>
                      <a:pt x="2338070" y="19964"/>
                    </a:cubicBezTo>
                    <a:cubicBezTo>
                      <a:pt x="1828800" y="16154"/>
                      <a:pt x="1304290" y="16154"/>
                      <a:pt x="935990" y="18694"/>
                    </a:cubicBezTo>
                    <a:cubicBezTo>
                      <a:pt x="622300" y="21234"/>
                      <a:pt x="77470" y="16154"/>
                      <a:pt x="12700" y="17424"/>
                    </a:cubicBezTo>
                    <a:cubicBezTo>
                      <a:pt x="12700" y="64414"/>
                      <a:pt x="15240" y="375564"/>
                      <a:pt x="15240" y="748944"/>
                    </a:cubicBezTo>
                    <a:cubicBezTo>
                      <a:pt x="15240" y="983329"/>
                      <a:pt x="16510" y="1287704"/>
                      <a:pt x="17780" y="1556750"/>
                    </a:cubicBezTo>
                    <a:cubicBezTo>
                      <a:pt x="19050" y="1767259"/>
                      <a:pt x="20320" y="1943789"/>
                      <a:pt x="20320" y="2059359"/>
                    </a:cubicBezTo>
                    <a:cubicBezTo>
                      <a:pt x="20320" y="2246049"/>
                      <a:pt x="29210" y="2637209"/>
                      <a:pt x="34290" y="2841679"/>
                    </a:cubicBezTo>
                    <a:lnTo>
                      <a:pt x="139700" y="2952169"/>
                    </a:lnTo>
                    <a:close/>
                    <a:lnTo>
                      <a:pt x="133350" y="2826439"/>
                    </a:lnTo>
                    <a:lnTo>
                      <a:pt x="34290" y="2840409"/>
                    </a:lnTo>
                    <a:lnTo>
                      <a:pt x="139700" y="2952169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89" name="TextBox 89"/>
            <p:cNvSpPr txBox="1"/>
            <p:nvPr/>
          </p:nvSpPr>
          <p:spPr>
            <a:xfrm>
              <a:off x="-785775" y="583974"/>
              <a:ext cx="4043639" cy="32077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1239"/>
                </a:lnSpc>
              </a:pPr>
              <a:r>
                <a:rPr lang="uk-UA" sz="4000" spc="8" dirty="0">
                  <a:solidFill>
                    <a:srgbClr val="000000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ОБЛАДНАННЯ</a:t>
              </a:r>
              <a:endParaRPr lang="en-US" sz="4000" spc="8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endParaRPr>
            </a:p>
          </p:txBody>
        </p:sp>
      </p:grpSp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387780B9-1B30-4CEC-9096-382A9A967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6987" y="381262"/>
            <a:ext cx="5420974" cy="1339071"/>
          </a:xfrm>
          <a:prstGeom prst="rect">
            <a:avLst/>
          </a:prstGeom>
        </p:spPr>
      </p:pic>
      <p:sp>
        <p:nvSpPr>
          <p:cNvPr id="95" name="TextBox 2">
            <a:extLst>
              <a:ext uri="{FF2B5EF4-FFF2-40B4-BE49-F238E27FC236}">
                <a16:creationId xmlns:a16="http://schemas.microsoft.com/office/drawing/2014/main" id="{B0038AC4-98DC-4FB3-BEE6-01E14EFBD210}"/>
              </a:ext>
            </a:extLst>
          </p:cNvPr>
          <p:cNvSpPr txBox="1"/>
          <p:nvPr/>
        </p:nvSpPr>
        <p:spPr>
          <a:xfrm>
            <a:off x="930250" y="4111410"/>
            <a:ext cx="3899634" cy="697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280"/>
              </a:lnSpc>
            </a:pPr>
            <a:r>
              <a:rPr lang="uk-UA" sz="6000" b="1" dirty="0">
                <a:solidFill>
                  <a:srgbClr val="000000"/>
                </a:solidFill>
                <a:highlight>
                  <a:srgbClr val="00FF00"/>
                </a:highlight>
                <a:latin typeface="Clear Sans Medium"/>
                <a:ea typeface="Clear Sans Medium"/>
                <a:cs typeface="Clear Sans Medium"/>
                <a:sym typeface="Clear Sans Medium"/>
              </a:rPr>
              <a:t>ПРОЦЕСИ</a:t>
            </a:r>
            <a:endParaRPr lang="en-US" sz="6000" b="1" dirty="0">
              <a:solidFill>
                <a:srgbClr val="000000"/>
              </a:solidFill>
              <a:highlight>
                <a:srgbClr val="00FF00"/>
              </a:highlight>
              <a:latin typeface="Clear Sans Medium"/>
              <a:ea typeface="Clear Sans Medium"/>
              <a:cs typeface="Clear Sans Medium"/>
              <a:sym typeface="Clear Sans Medium"/>
            </a:endParaRPr>
          </a:p>
        </p:txBody>
      </p:sp>
      <p:sp>
        <p:nvSpPr>
          <p:cNvPr id="96" name="TextBox 2">
            <a:extLst>
              <a:ext uri="{FF2B5EF4-FFF2-40B4-BE49-F238E27FC236}">
                <a16:creationId xmlns:a16="http://schemas.microsoft.com/office/drawing/2014/main" id="{D65F1563-D8AB-4905-8C94-A066959C3805}"/>
              </a:ext>
            </a:extLst>
          </p:cNvPr>
          <p:cNvSpPr txBox="1"/>
          <p:nvPr/>
        </p:nvSpPr>
        <p:spPr>
          <a:xfrm>
            <a:off x="13761794" y="9136433"/>
            <a:ext cx="3899634" cy="697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280"/>
              </a:lnSpc>
            </a:pPr>
            <a:r>
              <a:rPr lang="uk-UA" sz="6000" b="1" dirty="0">
                <a:solidFill>
                  <a:srgbClr val="000000"/>
                </a:solidFill>
                <a:highlight>
                  <a:srgbClr val="00FF00"/>
                </a:highlight>
                <a:latin typeface="Clear Sans Medium"/>
                <a:ea typeface="Clear Sans Medium"/>
                <a:cs typeface="Clear Sans Medium"/>
                <a:sym typeface="Clear Sans Medium"/>
              </a:rPr>
              <a:t>РЕСУРСИ</a:t>
            </a:r>
            <a:endParaRPr lang="en-US" sz="6000" b="1" dirty="0">
              <a:solidFill>
                <a:srgbClr val="000000"/>
              </a:solidFill>
              <a:highlight>
                <a:srgbClr val="00FF00"/>
              </a:highlight>
              <a:latin typeface="Clear Sans Medium"/>
              <a:ea typeface="Clear Sans Medium"/>
              <a:cs typeface="Clear Sans Medium"/>
              <a:sym typeface="Clear Sans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AutoShape 27">
            <a:extLst>
              <a:ext uri="{FF2B5EF4-FFF2-40B4-BE49-F238E27FC236}">
                <a16:creationId xmlns:a16="http://schemas.microsoft.com/office/drawing/2014/main" id="{0C4DA896-FB3F-41B2-BDFC-8D2EDDE152B8}"/>
              </a:ext>
            </a:extLst>
          </p:cNvPr>
          <p:cNvSpPr/>
          <p:nvPr/>
        </p:nvSpPr>
        <p:spPr>
          <a:xfrm>
            <a:off x="7077218" y="8934637"/>
            <a:ext cx="7924800" cy="773278"/>
          </a:xfrm>
          <a:prstGeom prst="rect">
            <a:avLst/>
          </a:prstGeom>
          <a:solidFill>
            <a:srgbClr val="FFE500"/>
          </a:solidFill>
        </p:spPr>
        <p:txBody>
          <a:bodyPr/>
          <a:lstStyle/>
          <a:p>
            <a:endParaRPr lang="uk-UA"/>
          </a:p>
        </p:txBody>
      </p:sp>
      <p:grpSp>
        <p:nvGrpSpPr>
          <p:cNvPr id="2" name="Group 2"/>
          <p:cNvGrpSpPr/>
          <p:nvPr/>
        </p:nvGrpSpPr>
        <p:grpSpPr>
          <a:xfrm>
            <a:off x="1028700" y="419100"/>
            <a:ext cx="16230600" cy="5902624"/>
            <a:chOff x="0" y="0"/>
            <a:chExt cx="100607340" cy="3658812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607341" cy="36588126"/>
            </a:xfrm>
            <a:custGeom>
              <a:avLst/>
              <a:gdLst/>
              <a:ahLst/>
              <a:cxnLst/>
              <a:rect l="l" t="t" r="r" b="b"/>
              <a:pathLst>
                <a:path w="100607341" h="36588126">
                  <a:moveTo>
                    <a:pt x="0" y="0"/>
                  </a:moveTo>
                  <a:lnTo>
                    <a:pt x="0" y="36588126"/>
                  </a:lnTo>
                  <a:lnTo>
                    <a:pt x="100607341" y="36588126"/>
                  </a:lnTo>
                  <a:lnTo>
                    <a:pt x="100607341" y="0"/>
                  </a:lnTo>
                  <a:lnTo>
                    <a:pt x="0" y="0"/>
                  </a:lnTo>
                  <a:close/>
                  <a:moveTo>
                    <a:pt x="100546377" y="36527166"/>
                  </a:moveTo>
                  <a:lnTo>
                    <a:pt x="59690" y="36527166"/>
                  </a:lnTo>
                  <a:lnTo>
                    <a:pt x="59690" y="59690"/>
                  </a:lnTo>
                  <a:lnTo>
                    <a:pt x="100546377" y="59690"/>
                  </a:lnTo>
                  <a:lnTo>
                    <a:pt x="100546377" y="365271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4" name="Freeform 4"/>
          <p:cNvSpPr/>
          <p:nvPr/>
        </p:nvSpPr>
        <p:spPr>
          <a:xfrm>
            <a:off x="2438400" y="495300"/>
            <a:ext cx="6400800" cy="5056585"/>
          </a:xfrm>
          <a:custGeom>
            <a:avLst/>
            <a:gdLst/>
            <a:ahLst/>
            <a:cxnLst/>
            <a:rect l="l" t="t" r="r" b="b"/>
            <a:pathLst>
              <a:path w="5592491" h="4194368">
                <a:moveTo>
                  <a:pt x="0" y="0"/>
                </a:moveTo>
                <a:lnTo>
                  <a:pt x="5592492" y="0"/>
                </a:lnTo>
                <a:lnTo>
                  <a:pt x="5592492" y="4194368"/>
                </a:lnTo>
                <a:lnTo>
                  <a:pt x="0" y="41943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5" name="Group 5"/>
          <p:cNvGrpSpPr/>
          <p:nvPr/>
        </p:nvGrpSpPr>
        <p:grpSpPr>
          <a:xfrm>
            <a:off x="1152305" y="3502550"/>
            <a:ext cx="1634183" cy="5161405"/>
            <a:chOff x="0" y="0"/>
            <a:chExt cx="2178911" cy="6881874"/>
          </a:xfrm>
        </p:grpSpPr>
        <p:sp>
          <p:nvSpPr>
            <p:cNvPr id="6" name="Freeform 6"/>
            <p:cNvSpPr/>
            <p:nvPr/>
          </p:nvSpPr>
          <p:spPr>
            <a:xfrm>
              <a:off x="618120" y="0"/>
              <a:ext cx="950729" cy="1657391"/>
            </a:xfrm>
            <a:custGeom>
              <a:avLst/>
              <a:gdLst/>
              <a:ahLst/>
              <a:cxnLst/>
              <a:rect l="l" t="t" r="r" b="b"/>
              <a:pathLst>
                <a:path w="950729" h="1657391">
                  <a:moveTo>
                    <a:pt x="0" y="0"/>
                  </a:moveTo>
                  <a:lnTo>
                    <a:pt x="950729" y="0"/>
                  </a:lnTo>
                  <a:lnTo>
                    <a:pt x="950729" y="1657391"/>
                  </a:lnTo>
                  <a:lnTo>
                    <a:pt x="0" y="16573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  <p:sp>
          <p:nvSpPr>
            <p:cNvPr id="7" name="Freeform 7"/>
            <p:cNvSpPr/>
            <p:nvPr/>
          </p:nvSpPr>
          <p:spPr>
            <a:xfrm>
              <a:off x="575804" y="2532133"/>
              <a:ext cx="1413464" cy="4349741"/>
            </a:xfrm>
            <a:custGeom>
              <a:avLst/>
              <a:gdLst/>
              <a:ahLst/>
              <a:cxnLst/>
              <a:rect l="l" t="t" r="r" b="b"/>
              <a:pathLst>
                <a:path w="1413464" h="4349741">
                  <a:moveTo>
                    <a:pt x="0" y="0"/>
                  </a:moveTo>
                  <a:lnTo>
                    <a:pt x="1413464" y="0"/>
                  </a:lnTo>
                  <a:lnTo>
                    <a:pt x="1413464" y="4349741"/>
                  </a:lnTo>
                  <a:lnTo>
                    <a:pt x="0" y="43497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-997" t="-974" r="-3045" b="-637"/>
              </a:stretch>
            </a:blipFill>
          </p:spPr>
          <p:txBody>
            <a:bodyPr/>
            <a:lstStyle/>
            <a:p>
              <a:endParaRPr lang="uk-UA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1135775"/>
              <a:ext cx="2178911" cy="2283513"/>
            </a:xfrm>
            <a:custGeom>
              <a:avLst/>
              <a:gdLst/>
              <a:ahLst/>
              <a:cxnLst/>
              <a:rect l="l" t="t" r="r" b="b"/>
              <a:pathLst>
                <a:path w="2178911" h="2283513">
                  <a:moveTo>
                    <a:pt x="0" y="0"/>
                  </a:moveTo>
                  <a:lnTo>
                    <a:pt x="2178911" y="0"/>
                  </a:lnTo>
                  <a:lnTo>
                    <a:pt x="2178911" y="2283513"/>
                  </a:lnTo>
                  <a:lnTo>
                    <a:pt x="0" y="22835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r="-369" b="-452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690761" y="6695289"/>
            <a:ext cx="625177" cy="625177"/>
            <a:chOff x="0" y="0"/>
            <a:chExt cx="833569" cy="833569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833569" cy="833569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E5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169989" y="113120"/>
              <a:ext cx="493592" cy="559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527"/>
                </a:lnSpc>
                <a:spcBef>
                  <a:spcPct val="0"/>
                </a:spcBef>
              </a:pPr>
              <a:r>
                <a:rPr lang="en-US" sz="2519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1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101527" y="6695289"/>
            <a:ext cx="625177" cy="625177"/>
            <a:chOff x="0" y="0"/>
            <a:chExt cx="833569" cy="833569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833569" cy="833569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E5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169989" y="113120"/>
              <a:ext cx="493592" cy="559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527"/>
                </a:lnSpc>
                <a:spcBef>
                  <a:spcPct val="0"/>
                </a:spcBef>
              </a:pPr>
              <a:r>
                <a:rPr lang="en-US" sz="2519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512293" y="6695289"/>
            <a:ext cx="625177" cy="625177"/>
            <a:chOff x="0" y="0"/>
            <a:chExt cx="833569" cy="833569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833569" cy="833569"/>
              <a:chOff x="0" y="0"/>
              <a:chExt cx="6350000" cy="63500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E5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169989" y="113120"/>
              <a:ext cx="493592" cy="559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527"/>
                </a:lnSpc>
                <a:spcBef>
                  <a:spcPct val="0"/>
                </a:spcBef>
              </a:pPr>
              <a:r>
                <a:rPr lang="en-US" sz="2519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3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865233" y="6591300"/>
            <a:ext cx="1610057" cy="1607402"/>
            <a:chOff x="0" y="0"/>
            <a:chExt cx="2146743" cy="2143203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2146743" cy="2143203"/>
              <a:chOff x="0" y="0"/>
              <a:chExt cx="3216910" cy="3211605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19050" y="230226"/>
                <a:ext cx="3178810" cy="2973759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2973759">
                    <a:moveTo>
                      <a:pt x="0" y="4724"/>
                    </a:moveTo>
                    <a:cubicBezTo>
                      <a:pt x="0" y="4724"/>
                      <a:pt x="2540" y="333654"/>
                      <a:pt x="2540" y="742594"/>
                    </a:cubicBezTo>
                    <a:cubicBezTo>
                      <a:pt x="2540" y="1171290"/>
                      <a:pt x="7620" y="1792659"/>
                      <a:pt x="7620" y="2053009"/>
                    </a:cubicBezTo>
                    <a:cubicBezTo>
                      <a:pt x="7620" y="2247319"/>
                      <a:pt x="16510" y="2646099"/>
                      <a:pt x="21590" y="2837869"/>
                    </a:cubicBezTo>
                    <a:lnTo>
                      <a:pt x="130810" y="2952169"/>
                    </a:lnTo>
                    <a:cubicBezTo>
                      <a:pt x="275590" y="2959789"/>
                      <a:pt x="543560" y="2973759"/>
                      <a:pt x="793750" y="2973759"/>
                    </a:cubicBezTo>
                    <a:lnTo>
                      <a:pt x="3178810" y="2973759"/>
                    </a:lnTo>
                    <a:lnTo>
                      <a:pt x="3178810" y="686714"/>
                    </a:lnTo>
                    <a:cubicBezTo>
                      <a:pt x="3178810" y="312064"/>
                      <a:pt x="3169920" y="35204"/>
                      <a:pt x="3169920" y="35204"/>
                    </a:cubicBezTo>
                    <a:cubicBezTo>
                      <a:pt x="3014980" y="14884"/>
                      <a:pt x="2858770" y="4724"/>
                      <a:pt x="2701290" y="5994"/>
                    </a:cubicBezTo>
                    <a:cubicBezTo>
                      <a:pt x="2428240" y="5994"/>
                      <a:pt x="1179830" y="14884"/>
                      <a:pt x="929640" y="5994"/>
                    </a:cubicBezTo>
                    <a:cubicBezTo>
                      <a:pt x="594360" y="-6706"/>
                      <a:pt x="0" y="4724"/>
                      <a:pt x="0" y="472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7" name="Freeform 27"/>
              <p:cNvSpPr/>
              <p:nvPr/>
            </p:nvSpPr>
            <p:spPr>
              <a:xfrm>
                <a:off x="12700" y="223876"/>
                <a:ext cx="3191510" cy="2986459"/>
              </a:xfrm>
              <a:custGeom>
                <a:avLst/>
                <a:gdLst/>
                <a:ahLst/>
                <a:cxnLst/>
                <a:rect l="l" t="t" r="r" b="b"/>
                <a:pathLst>
                  <a:path w="3191510" h="2986459">
                    <a:moveTo>
                      <a:pt x="3191510" y="2986459"/>
                    </a:moveTo>
                    <a:lnTo>
                      <a:pt x="800100" y="2986459"/>
                    </a:lnTo>
                    <a:cubicBezTo>
                      <a:pt x="547370" y="2986459"/>
                      <a:pt x="270510" y="2972489"/>
                      <a:pt x="137160" y="2964869"/>
                    </a:cubicBezTo>
                    <a:lnTo>
                      <a:pt x="134620" y="2964869"/>
                    </a:lnTo>
                    <a:lnTo>
                      <a:pt x="21590" y="2846759"/>
                    </a:lnTo>
                    <a:lnTo>
                      <a:pt x="21590" y="2844219"/>
                    </a:lnTo>
                    <a:cubicBezTo>
                      <a:pt x="16510" y="2641019"/>
                      <a:pt x="7620" y="2247319"/>
                      <a:pt x="7620" y="2059359"/>
                    </a:cubicBezTo>
                    <a:cubicBezTo>
                      <a:pt x="7620" y="1943789"/>
                      <a:pt x="6350" y="1767259"/>
                      <a:pt x="5080" y="1556751"/>
                    </a:cubicBezTo>
                    <a:cubicBezTo>
                      <a:pt x="3810" y="1287705"/>
                      <a:pt x="2540" y="983329"/>
                      <a:pt x="2540" y="748944"/>
                    </a:cubicBezTo>
                    <a:cubicBezTo>
                      <a:pt x="2540" y="345084"/>
                      <a:pt x="0" y="14884"/>
                      <a:pt x="0" y="11074"/>
                    </a:cubicBezTo>
                    <a:lnTo>
                      <a:pt x="0" y="4724"/>
                    </a:lnTo>
                    <a:lnTo>
                      <a:pt x="6350" y="4724"/>
                    </a:lnTo>
                    <a:cubicBezTo>
                      <a:pt x="12700" y="4724"/>
                      <a:pt x="604520" y="-6706"/>
                      <a:pt x="935990" y="5994"/>
                    </a:cubicBezTo>
                    <a:cubicBezTo>
                      <a:pt x="1121410" y="12344"/>
                      <a:pt x="1852930" y="9804"/>
                      <a:pt x="2338070" y="7264"/>
                    </a:cubicBezTo>
                    <a:cubicBezTo>
                      <a:pt x="2503170" y="5994"/>
                      <a:pt x="2637790" y="5994"/>
                      <a:pt x="2707640" y="5994"/>
                    </a:cubicBezTo>
                    <a:cubicBezTo>
                      <a:pt x="2861310" y="4724"/>
                      <a:pt x="3020060" y="14884"/>
                      <a:pt x="3177540" y="35204"/>
                    </a:cubicBezTo>
                    <a:lnTo>
                      <a:pt x="3182620" y="36474"/>
                    </a:lnTo>
                    <a:lnTo>
                      <a:pt x="3182620" y="41554"/>
                    </a:lnTo>
                    <a:cubicBezTo>
                      <a:pt x="3182620" y="44094"/>
                      <a:pt x="3191510" y="322224"/>
                      <a:pt x="3191510" y="693064"/>
                    </a:cubicBezTo>
                    <a:lnTo>
                      <a:pt x="3191510" y="2986459"/>
                    </a:lnTo>
                    <a:close/>
                    <a:moveTo>
                      <a:pt x="139700" y="2952169"/>
                    </a:moveTo>
                    <a:cubicBezTo>
                      <a:pt x="273050" y="2959789"/>
                      <a:pt x="548640" y="2973759"/>
                      <a:pt x="800100" y="2973759"/>
                    </a:cubicBezTo>
                    <a:lnTo>
                      <a:pt x="3178810" y="2973759"/>
                    </a:lnTo>
                    <a:lnTo>
                      <a:pt x="3178810" y="693064"/>
                    </a:lnTo>
                    <a:cubicBezTo>
                      <a:pt x="3178810" y="351434"/>
                      <a:pt x="3171190" y="87274"/>
                      <a:pt x="3169920" y="46634"/>
                    </a:cubicBezTo>
                    <a:cubicBezTo>
                      <a:pt x="3014980" y="26314"/>
                      <a:pt x="2858770" y="17424"/>
                      <a:pt x="2707640" y="18694"/>
                    </a:cubicBezTo>
                    <a:cubicBezTo>
                      <a:pt x="2637790" y="18694"/>
                      <a:pt x="2503170" y="21234"/>
                      <a:pt x="2338070" y="19964"/>
                    </a:cubicBezTo>
                    <a:cubicBezTo>
                      <a:pt x="1828800" y="16154"/>
                      <a:pt x="1304290" y="16154"/>
                      <a:pt x="935990" y="18694"/>
                    </a:cubicBezTo>
                    <a:cubicBezTo>
                      <a:pt x="622300" y="21234"/>
                      <a:pt x="77470" y="16154"/>
                      <a:pt x="12700" y="17424"/>
                    </a:cubicBezTo>
                    <a:cubicBezTo>
                      <a:pt x="12700" y="64414"/>
                      <a:pt x="15240" y="375564"/>
                      <a:pt x="15240" y="748944"/>
                    </a:cubicBezTo>
                    <a:cubicBezTo>
                      <a:pt x="15240" y="983329"/>
                      <a:pt x="16510" y="1287704"/>
                      <a:pt x="17780" y="1556750"/>
                    </a:cubicBezTo>
                    <a:cubicBezTo>
                      <a:pt x="19050" y="1767259"/>
                      <a:pt x="20320" y="1943789"/>
                      <a:pt x="20320" y="2059359"/>
                    </a:cubicBezTo>
                    <a:cubicBezTo>
                      <a:pt x="20320" y="2246049"/>
                      <a:pt x="29210" y="2637209"/>
                      <a:pt x="34290" y="2841679"/>
                    </a:cubicBezTo>
                    <a:lnTo>
                      <a:pt x="139700" y="2952169"/>
                    </a:lnTo>
                    <a:close/>
                    <a:lnTo>
                      <a:pt x="133350" y="2826439"/>
                    </a:lnTo>
                    <a:lnTo>
                      <a:pt x="34290" y="2840409"/>
                    </a:lnTo>
                    <a:lnTo>
                      <a:pt x="139700" y="2952169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299720" y="19050"/>
                <a:ext cx="617220" cy="304800"/>
              </a:xfrm>
              <a:custGeom>
                <a:avLst/>
                <a:gdLst/>
                <a:ahLst/>
                <a:cxnLst/>
                <a:rect l="l" t="t" r="r" b="b"/>
                <a:pathLst>
                  <a:path w="617220" h="304800">
                    <a:moveTo>
                      <a:pt x="600710" y="0"/>
                    </a:moveTo>
                    <a:lnTo>
                      <a:pt x="617220" y="77470"/>
                    </a:lnTo>
                    <a:lnTo>
                      <a:pt x="600710" y="190500"/>
                    </a:lnTo>
                    <a:lnTo>
                      <a:pt x="589280" y="297180"/>
                    </a:lnTo>
                    <a:lnTo>
                      <a:pt x="5080" y="304800"/>
                    </a:lnTo>
                    <a:lnTo>
                      <a:pt x="5080" y="255270"/>
                    </a:lnTo>
                    <a:lnTo>
                      <a:pt x="16510" y="148590"/>
                    </a:lnTo>
                    <a:lnTo>
                      <a:pt x="0" y="21590"/>
                    </a:lnTo>
                    <a:lnTo>
                      <a:pt x="60071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219791" y="551692"/>
              <a:ext cx="1656642" cy="2327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452"/>
                </a:lnSpc>
              </a:pPr>
              <a:endParaRPr lang="en-US" sz="968" spc="9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endParaRP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5897633" y="6610368"/>
            <a:ext cx="1610057" cy="1607402"/>
            <a:chOff x="0" y="0"/>
            <a:chExt cx="2146743" cy="2143203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2146743" cy="2143203"/>
              <a:chOff x="0" y="0"/>
              <a:chExt cx="3216910" cy="3211605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19050" y="230226"/>
                <a:ext cx="3178810" cy="2973759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2973759">
                    <a:moveTo>
                      <a:pt x="0" y="4724"/>
                    </a:moveTo>
                    <a:cubicBezTo>
                      <a:pt x="0" y="4724"/>
                      <a:pt x="2540" y="333654"/>
                      <a:pt x="2540" y="742594"/>
                    </a:cubicBezTo>
                    <a:cubicBezTo>
                      <a:pt x="2540" y="1171290"/>
                      <a:pt x="7620" y="1792659"/>
                      <a:pt x="7620" y="2053009"/>
                    </a:cubicBezTo>
                    <a:cubicBezTo>
                      <a:pt x="7620" y="2247319"/>
                      <a:pt x="16510" y="2646099"/>
                      <a:pt x="21590" y="2837869"/>
                    </a:cubicBezTo>
                    <a:lnTo>
                      <a:pt x="130810" y="2952169"/>
                    </a:lnTo>
                    <a:cubicBezTo>
                      <a:pt x="275590" y="2959789"/>
                      <a:pt x="543560" y="2973759"/>
                      <a:pt x="793750" y="2973759"/>
                    </a:cubicBezTo>
                    <a:lnTo>
                      <a:pt x="3178810" y="2973759"/>
                    </a:lnTo>
                    <a:lnTo>
                      <a:pt x="3178810" y="686714"/>
                    </a:lnTo>
                    <a:cubicBezTo>
                      <a:pt x="3178810" y="312064"/>
                      <a:pt x="3169920" y="35204"/>
                      <a:pt x="3169920" y="35204"/>
                    </a:cubicBezTo>
                    <a:cubicBezTo>
                      <a:pt x="3014980" y="14884"/>
                      <a:pt x="2858770" y="4724"/>
                      <a:pt x="2701290" y="5994"/>
                    </a:cubicBezTo>
                    <a:cubicBezTo>
                      <a:pt x="2428240" y="5994"/>
                      <a:pt x="1179830" y="14884"/>
                      <a:pt x="929640" y="5994"/>
                    </a:cubicBezTo>
                    <a:cubicBezTo>
                      <a:pt x="594360" y="-6706"/>
                      <a:pt x="0" y="4724"/>
                      <a:pt x="0" y="472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12700" y="223876"/>
                <a:ext cx="3191510" cy="2986459"/>
              </a:xfrm>
              <a:custGeom>
                <a:avLst/>
                <a:gdLst/>
                <a:ahLst/>
                <a:cxnLst/>
                <a:rect l="l" t="t" r="r" b="b"/>
                <a:pathLst>
                  <a:path w="3191510" h="2986459">
                    <a:moveTo>
                      <a:pt x="3191510" y="2986459"/>
                    </a:moveTo>
                    <a:lnTo>
                      <a:pt x="800100" y="2986459"/>
                    </a:lnTo>
                    <a:cubicBezTo>
                      <a:pt x="547370" y="2986459"/>
                      <a:pt x="270510" y="2972489"/>
                      <a:pt x="137160" y="2964869"/>
                    </a:cubicBezTo>
                    <a:lnTo>
                      <a:pt x="134620" y="2964869"/>
                    </a:lnTo>
                    <a:lnTo>
                      <a:pt x="21590" y="2846759"/>
                    </a:lnTo>
                    <a:lnTo>
                      <a:pt x="21590" y="2844219"/>
                    </a:lnTo>
                    <a:cubicBezTo>
                      <a:pt x="16510" y="2641019"/>
                      <a:pt x="7620" y="2247319"/>
                      <a:pt x="7620" y="2059359"/>
                    </a:cubicBezTo>
                    <a:cubicBezTo>
                      <a:pt x="7620" y="1943789"/>
                      <a:pt x="6350" y="1767259"/>
                      <a:pt x="5080" y="1556751"/>
                    </a:cubicBezTo>
                    <a:cubicBezTo>
                      <a:pt x="3810" y="1287705"/>
                      <a:pt x="2540" y="983329"/>
                      <a:pt x="2540" y="748944"/>
                    </a:cubicBezTo>
                    <a:cubicBezTo>
                      <a:pt x="2540" y="345084"/>
                      <a:pt x="0" y="14884"/>
                      <a:pt x="0" y="11074"/>
                    </a:cubicBezTo>
                    <a:lnTo>
                      <a:pt x="0" y="4724"/>
                    </a:lnTo>
                    <a:lnTo>
                      <a:pt x="6350" y="4724"/>
                    </a:lnTo>
                    <a:cubicBezTo>
                      <a:pt x="12700" y="4724"/>
                      <a:pt x="604520" y="-6706"/>
                      <a:pt x="935990" y="5994"/>
                    </a:cubicBezTo>
                    <a:cubicBezTo>
                      <a:pt x="1121410" y="12344"/>
                      <a:pt x="1852930" y="9804"/>
                      <a:pt x="2338070" y="7264"/>
                    </a:cubicBezTo>
                    <a:cubicBezTo>
                      <a:pt x="2503170" y="5994"/>
                      <a:pt x="2637790" y="5994"/>
                      <a:pt x="2707640" y="5994"/>
                    </a:cubicBezTo>
                    <a:cubicBezTo>
                      <a:pt x="2861310" y="4724"/>
                      <a:pt x="3020060" y="14884"/>
                      <a:pt x="3177540" y="35204"/>
                    </a:cubicBezTo>
                    <a:lnTo>
                      <a:pt x="3182620" y="36474"/>
                    </a:lnTo>
                    <a:lnTo>
                      <a:pt x="3182620" y="41554"/>
                    </a:lnTo>
                    <a:cubicBezTo>
                      <a:pt x="3182620" y="44094"/>
                      <a:pt x="3191510" y="322224"/>
                      <a:pt x="3191510" y="693064"/>
                    </a:cubicBezTo>
                    <a:lnTo>
                      <a:pt x="3191510" y="2986459"/>
                    </a:lnTo>
                    <a:close/>
                    <a:moveTo>
                      <a:pt x="139700" y="2952169"/>
                    </a:moveTo>
                    <a:cubicBezTo>
                      <a:pt x="273050" y="2959789"/>
                      <a:pt x="548640" y="2973759"/>
                      <a:pt x="800100" y="2973759"/>
                    </a:cubicBezTo>
                    <a:lnTo>
                      <a:pt x="3178810" y="2973759"/>
                    </a:lnTo>
                    <a:lnTo>
                      <a:pt x="3178810" y="693064"/>
                    </a:lnTo>
                    <a:cubicBezTo>
                      <a:pt x="3178810" y="351434"/>
                      <a:pt x="3171190" y="87274"/>
                      <a:pt x="3169920" y="46634"/>
                    </a:cubicBezTo>
                    <a:cubicBezTo>
                      <a:pt x="3014980" y="26314"/>
                      <a:pt x="2858770" y="17424"/>
                      <a:pt x="2707640" y="18694"/>
                    </a:cubicBezTo>
                    <a:cubicBezTo>
                      <a:pt x="2637790" y="18694"/>
                      <a:pt x="2503170" y="21234"/>
                      <a:pt x="2338070" y="19964"/>
                    </a:cubicBezTo>
                    <a:cubicBezTo>
                      <a:pt x="1828800" y="16154"/>
                      <a:pt x="1304290" y="16154"/>
                      <a:pt x="935990" y="18694"/>
                    </a:cubicBezTo>
                    <a:cubicBezTo>
                      <a:pt x="622300" y="21234"/>
                      <a:pt x="77470" y="16154"/>
                      <a:pt x="12700" y="17424"/>
                    </a:cubicBezTo>
                    <a:cubicBezTo>
                      <a:pt x="12700" y="64414"/>
                      <a:pt x="15240" y="375564"/>
                      <a:pt x="15240" y="748944"/>
                    </a:cubicBezTo>
                    <a:cubicBezTo>
                      <a:pt x="15240" y="983329"/>
                      <a:pt x="16510" y="1287704"/>
                      <a:pt x="17780" y="1556750"/>
                    </a:cubicBezTo>
                    <a:cubicBezTo>
                      <a:pt x="19050" y="1767259"/>
                      <a:pt x="20320" y="1943789"/>
                      <a:pt x="20320" y="2059359"/>
                    </a:cubicBezTo>
                    <a:cubicBezTo>
                      <a:pt x="20320" y="2246049"/>
                      <a:pt x="29210" y="2637209"/>
                      <a:pt x="34290" y="2841679"/>
                    </a:cubicBezTo>
                    <a:lnTo>
                      <a:pt x="139700" y="2952169"/>
                    </a:lnTo>
                    <a:close/>
                    <a:lnTo>
                      <a:pt x="133350" y="2826439"/>
                    </a:lnTo>
                    <a:lnTo>
                      <a:pt x="34290" y="2840409"/>
                    </a:lnTo>
                    <a:lnTo>
                      <a:pt x="139700" y="2952169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34" name="Freeform 34"/>
              <p:cNvSpPr/>
              <p:nvPr/>
            </p:nvSpPr>
            <p:spPr>
              <a:xfrm>
                <a:off x="299720" y="19050"/>
                <a:ext cx="617220" cy="304800"/>
              </a:xfrm>
              <a:custGeom>
                <a:avLst/>
                <a:gdLst/>
                <a:ahLst/>
                <a:cxnLst/>
                <a:rect l="l" t="t" r="r" b="b"/>
                <a:pathLst>
                  <a:path w="617220" h="304800">
                    <a:moveTo>
                      <a:pt x="600710" y="0"/>
                    </a:moveTo>
                    <a:lnTo>
                      <a:pt x="617220" y="77470"/>
                    </a:lnTo>
                    <a:lnTo>
                      <a:pt x="600710" y="190500"/>
                    </a:lnTo>
                    <a:lnTo>
                      <a:pt x="589280" y="297180"/>
                    </a:lnTo>
                    <a:lnTo>
                      <a:pt x="5080" y="304800"/>
                    </a:lnTo>
                    <a:lnTo>
                      <a:pt x="5080" y="255270"/>
                    </a:lnTo>
                    <a:lnTo>
                      <a:pt x="16510" y="148590"/>
                    </a:lnTo>
                    <a:lnTo>
                      <a:pt x="0" y="21590"/>
                    </a:lnTo>
                    <a:lnTo>
                      <a:pt x="60071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35" name="TextBox 35"/>
            <p:cNvSpPr txBox="1"/>
            <p:nvPr/>
          </p:nvSpPr>
          <p:spPr>
            <a:xfrm>
              <a:off x="219791" y="551692"/>
              <a:ext cx="1656642" cy="2327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452"/>
                </a:lnSpc>
              </a:pPr>
              <a:endParaRPr lang="en-US" sz="968" spc="9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1744787" y="6600834"/>
            <a:ext cx="1610057" cy="1607402"/>
            <a:chOff x="0" y="0"/>
            <a:chExt cx="2146743" cy="2143203"/>
          </a:xfrm>
        </p:grpSpPr>
        <p:grpSp>
          <p:nvGrpSpPr>
            <p:cNvPr id="37" name="Group 37"/>
            <p:cNvGrpSpPr/>
            <p:nvPr/>
          </p:nvGrpSpPr>
          <p:grpSpPr>
            <a:xfrm>
              <a:off x="0" y="0"/>
              <a:ext cx="2146743" cy="2143203"/>
              <a:chOff x="0" y="0"/>
              <a:chExt cx="3216910" cy="3211605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19050" y="230226"/>
                <a:ext cx="3178810" cy="2973759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2973759">
                    <a:moveTo>
                      <a:pt x="0" y="4724"/>
                    </a:moveTo>
                    <a:cubicBezTo>
                      <a:pt x="0" y="4724"/>
                      <a:pt x="2540" y="333654"/>
                      <a:pt x="2540" y="742594"/>
                    </a:cubicBezTo>
                    <a:cubicBezTo>
                      <a:pt x="2540" y="1171290"/>
                      <a:pt x="7620" y="1792659"/>
                      <a:pt x="7620" y="2053009"/>
                    </a:cubicBezTo>
                    <a:cubicBezTo>
                      <a:pt x="7620" y="2247319"/>
                      <a:pt x="16510" y="2646099"/>
                      <a:pt x="21590" y="2837869"/>
                    </a:cubicBezTo>
                    <a:lnTo>
                      <a:pt x="130810" y="2952169"/>
                    </a:lnTo>
                    <a:cubicBezTo>
                      <a:pt x="275590" y="2959789"/>
                      <a:pt x="543560" y="2973759"/>
                      <a:pt x="793750" y="2973759"/>
                    </a:cubicBezTo>
                    <a:lnTo>
                      <a:pt x="3178810" y="2973759"/>
                    </a:lnTo>
                    <a:lnTo>
                      <a:pt x="3178810" y="686714"/>
                    </a:lnTo>
                    <a:cubicBezTo>
                      <a:pt x="3178810" y="312064"/>
                      <a:pt x="3169920" y="35204"/>
                      <a:pt x="3169920" y="35204"/>
                    </a:cubicBezTo>
                    <a:cubicBezTo>
                      <a:pt x="3014980" y="14884"/>
                      <a:pt x="2858770" y="4724"/>
                      <a:pt x="2701290" y="5994"/>
                    </a:cubicBezTo>
                    <a:cubicBezTo>
                      <a:pt x="2428240" y="5994"/>
                      <a:pt x="1179830" y="14884"/>
                      <a:pt x="929640" y="5994"/>
                    </a:cubicBezTo>
                    <a:cubicBezTo>
                      <a:pt x="594360" y="-6706"/>
                      <a:pt x="0" y="4724"/>
                      <a:pt x="0" y="472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39" name="Freeform 39"/>
              <p:cNvSpPr/>
              <p:nvPr/>
            </p:nvSpPr>
            <p:spPr>
              <a:xfrm>
                <a:off x="12700" y="223876"/>
                <a:ext cx="3191510" cy="2986459"/>
              </a:xfrm>
              <a:custGeom>
                <a:avLst/>
                <a:gdLst/>
                <a:ahLst/>
                <a:cxnLst/>
                <a:rect l="l" t="t" r="r" b="b"/>
                <a:pathLst>
                  <a:path w="3191510" h="2986459">
                    <a:moveTo>
                      <a:pt x="3191510" y="2986459"/>
                    </a:moveTo>
                    <a:lnTo>
                      <a:pt x="800100" y="2986459"/>
                    </a:lnTo>
                    <a:cubicBezTo>
                      <a:pt x="547370" y="2986459"/>
                      <a:pt x="270510" y="2972489"/>
                      <a:pt x="137160" y="2964869"/>
                    </a:cubicBezTo>
                    <a:lnTo>
                      <a:pt x="134620" y="2964869"/>
                    </a:lnTo>
                    <a:lnTo>
                      <a:pt x="21590" y="2846759"/>
                    </a:lnTo>
                    <a:lnTo>
                      <a:pt x="21590" y="2844219"/>
                    </a:lnTo>
                    <a:cubicBezTo>
                      <a:pt x="16510" y="2641019"/>
                      <a:pt x="7620" y="2247319"/>
                      <a:pt x="7620" y="2059359"/>
                    </a:cubicBezTo>
                    <a:cubicBezTo>
                      <a:pt x="7620" y="1943789"/>
                      <a:pt x="6350" y="1767259"/>
                      <a:pt x="5080" y="1556751"/>
                    </a:cubicBezTo>
                    <a:cubicBezTo>
                      <a:pt x="3810" y="1287705"/>
                      <a:pt x="2540" y="983329"/>
                      <a:pt x="2540" y="748944"/>
                    </a:cubicBezTo>
                    <a:cubicBezTo>
                      <a:pt x="2540" y="345084"/>
                      <a:pt x="0" y="14884"/>
                      <a:pt x="0" y="11074"/>
                    </a:cubicBezTo>
                    <a:lnTo>
                      <a:pt x="0" y="4724"/>
                    </a:lnTo>
                    <a:lnTo>
                      <a:pt x="6350" y="4724"/>
                    </a:lnTo>
                    <a:cubicBezTo>
                      <a:pt x="12700" y="4724"/>
                      <a:pt x="604520" y="-6706"/>
                      <a:pt x="935990" y="5994"/>
                    </a:cubicBezTo>
                    <a:cubicBezTo>
                      <a:pt x="1121410" y="12344"/>
                      <a:pt x="1852930" y="9804"/>
                      <a:pt x="2338070" y="7264"/>
                    </a:cubicBezTo>
                    <a:cubicBezTo>
                      <a:pt x="2503170" y="5994"/>
                      <a:pt x="2637790" y="5994"/>
                      <a:pt x="2707640" y="5994"/>
                    </a:cubicBezTo>
                    <a:cubicBezTo>
                      <a:pt x="2861310" y="4724"/>
                      <a:pt x="3020060" y="14884"/>
                      <a:pt x="3177540" y="35204"/>
                    </a:cubicBezTo>
                    <a:lnTo>
                      <a:pt x="3182620" y="36474"/>
                    </a:lnTo>
                    <a:lnTo>
                      <a:pt x="3182620" y="41554"/>
                    </a:lnTo>
                    <a:cubicBezTo>
                      <a:pt x="3182620" y="44094"/>
                      <a:pt x="3191510" y="322224"/>
                      <a:pt x="3191510" y="693064"/>
                    </a:cubicBezTo>
                    <a:lnTo>
                      <a:pt x="3191510" y="2986459"/>
                    </a:lnTo>
                    <a:close/>
                    <a:moveTo>
                      <a:pt x="139700" y="2952169"/>
                    </a:moveTo>
                    <a:cubicBezTo>
                      <a:pt x="273050" y="2959789"/>
                      <a:pt x="548640" y="2973759"/>
                      <a:pt x="800100" y="2973759"/>
                    </a:cubicBezTo>
                    <a:lnTo>
                      <a:pt x="3178810" y="2973759"/>
                    </a:lnTo>
                    <a:lnTo>
                      <a:pt x="3178810" y="693064"/>
                    </a:lnTo>
                    <a:cubicBezTo>
                      <a:pt x="3178810" y="351434"/>
                      <a:pt x="3171190" y="87274"/>
                      <a:pt x="3169920" y="46634"/>
                    </a:cubicBezTo>
                    <a:cubicBezTo>
                      <a:pt x="3014980" y="26314"/>
                      <a:pt x="2858770" y="17424"/>
                      <a:pt x="2707640" y="18694"/>
                    </a:cubicBezTo>
                    <a:cubicBezTo>
                      <a:pt x="2637790" y="18694"/>
                      <a:pt x="2503170" y="21234"/>
                      <a:pt x="2338070" y="19964"/>
                    </a:cubicBezTo>
                    <a:cubicBezTo>
                      <a:pt x="1828800" y="16154"/>
                      <a:pt x="1304290" y="16154"/>
                      <a:pt x="935990" y="18694"/>
                    </a:cubicBezTo>
                    <a:cubicBezTo>
                      <a:pt x="622300" y="21234"/>
                      <a:pt x="77470" y="16154"/>
                      <a:pt x="12700" y="17424"/>
                    </a:cubicBezTo>
                    <a:cubicBezTo>
                      <a:pt x="12700" y="64414"/>
                      <a:pt x="15240" y="375564"/>
                      <a:pt x="15240" y="748944"/>
                    </a:cubicBezTo>
                    <a:cubicBezTo>
                      <a:pt x="15240" y="983329"/>
                      <a:pt x="16510" y="1287704"/>
                      <a:pt x="17780" y="1556750"/>
                    </a:cubicBezTo>
                    <a:cubicBezTo>
                      <a:pt x="19050" y="1767259"/>
                      <a:pt x="20320" y="1943789"/>
                      <a:pt x="20320" y="2059359"/>
                    </a:cubicBezTo>
                    <a:cubicBezTo>
                      <a:pt x="20320" y="2246049"/>
                      <a:pt x="29210" y="2637209"/>
                      <a:pt x="34290" y="2841679"/>
                    </a:cubicBezTo>
                    <a:lnTo>
                      <a:pt x="139700" y="2952169"/>
                    </a:lnTo>
                    <a:close/>
                    <a:lnTo>
                      <a:pt x="133350" y="2826439"/>
                    </a:lnTo>
                    <a:lnTo>
                      <a:pt x="34290" y="2840409"/>
                    </a:lnTo>
                    <a:lnTo>
                      <a:pt x="139700" y="2952169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40" name="Freeform 40"/>
              <p:cNvSpPr/>
              <p:nvPr/>
            </p:nvSpPr>
            <p:spPr>
              <a:xfrm>
                <a:off x="299720" y="19050"/>
                <a:ext cx="617220" cy="304800"/>
              </a:xfrm>
              <a:custGeom>
                <a:avLst/>
                <a:gdLst/>
                <a:ahLst/>
                <a:cxnLst/>
                <a:rect l="l" t="t" r="r" b="b"/>
                <a:pathLst>
                  <a:path w="617220" h="304800">
                    <a:moveTo>
                      <a:pt x="600710" y="0"/>
                    </a:moveTo>
                    <a:lnTo>
                      <a:pt x="617220" y="77470"/>
                    </a:lnTo>
                    <a:lnTo>
                      <a:pt x="600710" y="190500"/>
                    </a:lnTo>
                    <a:lnTo>
                      <a:pt x="589280" y="297180"/>
                    </a:lnTo>
                    <a:lnTo>
                      <a:pt x="5080" y="304800"/>
                    </a:lnTo>
                    <a:lnTo>
                      <a:pt x="5080" y="255270"/>
                    </a:lnTo>
                    <a:lnTo>
                      <a:pt x="16510" y="148590"/>
                    </a:lnTo>
                    <a:lnTo>
                      <a:pt x="0" y="21590"/>
                    </a:lnTo>
                    <a:lnTo>
                      <a:pt x="60071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19791" y="551692"/>
              <a:ext cx="1656642" cy="2327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452"/>
                </a:lnSpc>
              </a:pPr>
              <a:endParaRPr lang="en-US" sz="968" spc="9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endParaRP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8484776" y="4505007"/>
            <a:ext cx="8967200" cy="1359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</a:pPr>
            <a:r>
              <a:rPr lang="uk-UA" sz="4000" b="1" spc="24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За які показники працівники зможуть екологічно змагатися і швидко побачать результат своєї праці</a:t>
            </a:r>
            <a:r>
              <a:rPr lang="en-US" sz="4000" b="1" spc="24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?</a:t>
            </a:r>
          </a:p>
        </p:txBody>
      </p:sp>
      <p:sp>
        <p:nvSpPr>
          <p:cNvPr id="44" name="TextBox 3">
            <a:extLst>
              <a:ext uri="{FF2B5EF4-FFF2-40B4-BE49-F238E27FC236}">
                <a16:creationId xmlns:a16="http://schemas.microsoft.com/office/drawing/2014/main" id="{04351CEB-1E38-4CA6-B6E2-2772444631B2}"/>
              </a:ext>
            </a:extLst>
          </p:cNvPr>
          <p:cNvSpPr txBox="1"/>
          <p:nvPr/>
        </p:nvSpPr>
        <p:spPr>
          <a:xfrm>
            <a:off x="2514909" y="1873911"/>
            <a:ext cx="6068876" cy="2197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73"/>
              </a:lnSpc>
            </a:pPr>
            <a:r>
              <a:rPr lang="uk-UA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Крок</a:t>
            </a:r>
            <a:r>
              <a:rPr lang="en-US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</a:t>
            </a:r>
            <a:r>
              <a:rPr lang="uk-UA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4</a:t>
            </a:r>
            <a:r>
              <a:rPr lang="en-US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: </a:t>
            </a:r>
            <a:endParaRPr lang="uk-UA" sz="6000" b="1" dirty="0">
              <a:solidFill>
                <a:srgbClr val="000000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  <a:p>
            <a:pPr marL="0" lvl="0" indent="0" algn="ctr">
              <a:lnSpc>
                <a:spcPts val="5673"/>
              </a:lnSpc>
            </a:pPr>
            <a:r>
              <a:rPr lang="uk-UA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Мозковий штурм всім  ідеям</a:t>
            </a:r>
            <a:endParaRPr lang="en-US" sz="6000" b="1" dirty="0">
              <a:solidFill>
                <a:srgbClr val="000000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</p:txBody>
      </p:sp>
      <p:grpSp>
        <p:nvGrpSpPr>
          <p:cNvPr id="45" name="Group 9">
            <a:extLst>
              <a:ext uri="{FF2B5EF4-FFF2-40B4-BE49-F238E27FC236}">
                <a16:creationId xmlns:a16="http://schemas.microsoft.com/office/drawing/2014/main" id="{B94803AC-A7B8-4483-83E1-AEDF4830243B}"/>
              </a:ext>
            </a:extLst>
          </p:cNvPr>
          <p:cNvGrpSpPr/>
          <p:nvPr/>
        </p:nvGrpSpPr>
        <p:grpSpPr>
          <a:xfrm>
            <a:off x="16008105" y="884723"/>
            <a:ext cx="625177" cy="625177"/>
            <a:chOff x="0" y="0"/>
            <a:chExt cx="833569" cy="833569"/>
          </a:xfrm>
        </p:grpSpPr>
        <p:grpSp>
          <p:nvGrpSpPr>
            <p:cNvPr id="46" name="Group 10">
              <a:extLst>
                <a:ext uri="{FF2B5EF4-FFF2-40B4-BE49-F238E27FC236}">
                  <a16:creationId xmlns:a16="http://schemas.microsoft.com/office/drawing/2014/main" id="{0E0E9684-E6AB-4945-93B0-685FD617CB0D}"/>
                </a:ext>
              </a:extLst>
            </p:cNvPr>
            <p:cNvGrpSpPr/>
            <p:nvPr/>
          </p:nvGrpSpPr>
          <p:grpSpPr>
            <a:xfrm>
              <a:off x="0" y="0"/>
              <a:ext cx="833569" cy="833569"/>
              <a:chOff x="0" y="0"/>
              <a:chExt cx="6350000" cy="6350000"/>
            </a:xfrm>
          </p:grpSpPr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id="{D24437FB-E9E0-47D9-8D78-BC8244E41750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E5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47" name="TextBox 12">
              <a:extLst>
                <a:ext uri="{FF2B5EF4-FFF2-40B4-BE49-F238E27FC236}">
                  <a16:creationId xmlns:a16="http://schemas.microsoft.com/office/drawing/2014/main" id="{67E85868-26E6-4CF8-8D02-B7FCA772EA3F}"/>
                </a:ext>
              </a:extLst>
            </p:cNvPr>
            <p:cNvSpPr txBox="1"/>
            <p:nvPr/>
          </p:nvSpPr>
          <p:spPr>
            <a:xfrm>
              <a:off x="169989" y="113120"/>
              <a:ext cx="493592" cy="559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527"/>
                </a:lnSpc>
                <a:spcBef>
                  <a:spcPct val="0"/>
                </a:spcBef>
              </a:pPr>
              <a:endParaRPr lang="en-US" sz="2519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endParaRPr>
            </a:p>
          </p:txBody>
        </p:sp>
      </p:grpSp>
      <p:sp>
        <p:nvSpPr>
          <p:cNvPr id="49" name="Freeform 40">
            <a:extLst>
              <a:ext uri="{FF2B5EF4-FFF2-40B4-BE49-F238E27FC236}">
                <a16:creationId xmlns:a16="http://schemas.microsoft.com/office/drawing/2014/main" id="{CBF97C24-F093-4DE6-AAC6-4903C722B1CF}"/>
              </a:ext>
            </a:extLst>
          </p:cNvPr>
          <p:cNvSpPr/>
          <p:nvPr/>
        </p:nvSpPr>
        <p:spPr>
          <a:xfrm>
            <a:off x="16202100" y="3898957"/>
            <a:ext cx="308917" cy="152552"/>
          </a:xfrm>
          <a:custGeom>
            <a:avLst/>
            <a:gdLst/>
            <a:ahLst/>
            <a:cxnLst/>
            <a:rect l="l" t="t" r="r" b="b"/>
            <a:pathLst>
              <a:path w="617220" h="304800">
                <a:moveTo>
                  <a:pt x="600710" y="0"/>
                </a:moveTo>
                <a:lnTo>
                  <a:pt x="617220" y="77470"/>
                </a:lnTo>
                <a:lnTo>
                  <a:pt x="600710" y="190500"/>
                </a:lnTo>
                <a:lnTo>
                  <a:pt x="589280" y="297180"/>
                </a:lnTo>
                <a:lnTo>
                  <a:pt x="5080" y="304800"/>
                </a:lnTo>
                <a:lnTo>
                  <a:pt x="5080" y="255270"/>
                </a:lnTo>
                <a:lnTo>
                  <a:pt x="16510" y="148590"/>
                </a:lnTo>
                <a:lnTo>
                  <a:pt x="0" y="21590"/>
                </a:lnTo>
                <a:lnTo>
                  <a:pt x="6007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/>
          <a:lstStyle/>
          <a:p>
            <a:endParaRPr lang="uk-UA"/>
          </a:p>
        </p:txBody>
      </p:sp>
      <p:grpSp>
        <p:nvGrpSpPr>
          <p:cNvPr id="52" name="Group 6">
            <a:extLst>
              <a:ext uri="{FF2B5EF4-FFF2-40B4-BE49-F238E27FC236}">
                <a16:creationId xmlns:a16="http://schemas.microsoft.com/office/drawing/2014/main" id="{522F7E4D-2A79-49EB-82AC-E35CEB364EB8}"/>
              </a:ext>
            </a:extLst>
          </p:cNvPr>
          <p:cNvGrpSpPr/>
          <p:nvPr/>
        </p:nvGrpSpPr>
        <p:grpSpPr>
          <a:xfrm>
            <a:off x="4731858" y="7616863"/>
            <a:ext cx="1681686" cy="872785"/>
            <a:chOff x="0" y="0"/>
            <a:chExt cx="35298919" cy="9746209"/>
          </a:xfrm>
        </p:grpSpPr>
        <p:sp>
          <p:nvSpPr>
            <p:cNvPr id="53" name="Freeform 7">
              <a:extLst>
                <a:ext uri="{FF2B5EF4-FFF2-40B4-BE49-F238E27FC236}">
                  <a16:creationId xmlns:a16="http://schemas.microsoft.com/office/drawing/2014/main" id="{341B9FF3-42AB-4740-B9B9-29BFDC22CAD8}"/>
                </a:ext>
              </a:extLst>
            </p:cNvPr>
            <p:cNvSpPr/>
            <p:nvPr/>
          </p:nvSpPr>
          <p:spPr>
            <a:xfrm>
              <a:off x="0" y="0"/>
              <a:ext cx="35298918" cy="9746209"/>
            </a:xfrm>
            <a:custGeom>
              <a:avLst/>
              <a:gdLst/>
              <a:ahLst/>
              <a:cxnLst/>
              <a:rect l="l" t="t" r="r" b="b"/>
              <a:pathLst>
                <a:path w="35298918" h="9746209">
                  <a:moveTo>
                    <a:pt x="0" y="0"/>
                  </a:moveTo>
                  <a:lnTo>
                    <a:pt x="0" y="9746209"/>
                  </a:lnTo>
                  <a:lnTo>
                    <a:pt x="35298918" y="9746209"/>
                  </a:lnTo>
                  <a:lnTo>
                    <a:pt x="35298918" y="0"/>
                  </a:lnTo>
                  <a:lnTo>
                    <a:pt x="0" y="0"/>
                  </a:lnTo>
                  <a:close/>
                  <a:moveTo>
                    <a:pt x="35237961" y="9685248"/>
                  </a:moveTo>
                  <a:lnTo>
                    <a:pt x="59690" y="9685248"/>
                  </a:lnTo>
                  <a:lnTo>
                    <a:pt x="59690" y="59690"/>
                  </a:lnTo>
                  <a:lnTo>
                    <a:pt x="35237961" y="59690"/>
                  </a:lnTo>
                  <a:lnTo>
                    <a:pt x="35237961" y="96852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54" name="Group 6">
            <a:extLst>
              <a:ext uri="{FF2B5EF4-FFF2-40B4-BE49-F238E27FC236}">
                <a16:creationId xmlns:a16="http://schemas.microsoft.com/office/drawing/2014/main" id="{8D6C3DC4-E722-4CE7-A041-2F01CB46CD4A}"/>
              </a:ext>
            </a:extLst>
          </p:cNvPr>
          <p:cNvGrpSpPr/>
          <p:nvPr/>
        </p:nvGrpSpPr>
        <p:grpSpPr>
          <a:xfrm>
            <a:off x="7096269" y="7616862"/>
            <a:ext cx="1681686" cy="872785"/>
            <a:chOff x="0" y="0"/>
            <a:chExt cx="35298919" cy="9746209"/>
          </a:xfrm>
        </p:grpSpPr>
        <p:sp>
          <p:nvSpPr>
            <p:cNvPr id="55" name="Freeform 7">
              <a:extLst>
                <a:ext uri="{FF2B5EF4-FFF2-40B4-BE49-F238E27FC236}">
                  <a16:creationId xmlns:a16="http://schemas.microsoft.com/office/drawing/2014/main" id="{01E520E2-C418-4F6D-9D64-2D6ABF2F009E}"/>
                </a:ext>
              </a:extLst>
            </p:cNvPr>
            <p:cNvSpPr/>
            <p:nvPr/>
          </p:nvSpPr>
          <p:spPr>
            <a:xfrm>
              <a:off x="0" y="0"/>
              <a:ext cx="35298918" cy="9746209"/>
            </a:xfrm>
            <a:custGeom>
              <a:avLst/>
              <a:gdLst/>
              <a:ahLst/>
              <a:cxnLst/>
              <a:rect l="l" t="t" r="r" b="b"/>
              <a:pathLst>
                <a:path w="35298918" h="9746209">
                  <a:moveTo>
                    <a:pt x="0" y="0"/>
                  </a:moveTo>
                  <a:lnTo>
                    <a:pt x="0" y="9746209"/>
                  </a:lnTo>
                  <a:lnTo>
                    <a:pt x="35298918" y="9746209"/>
                  </a:lnTo>
                  <a:lnTo>
                    <a:pt x="35298918" y="0"/>
                  </a:lnTo>
                  <a:lnTo>
                    <a:pt x="0" y="0"/>
                  </a:lnTo>
                  <a:close/>
                  <a:moveTo>
                    <a:pt x="35237961" y="9685248"/>
                  </a:moveTo>
                  <a:lnTo>
                    <a:pt x="59690" y="9685248"/>
                  </a:lnTo>
                  <a:lnTo>
                    <a:pt x="59690" y="59690"/>
                  </a:lnTo>
                  <a:lnTo>
                    <a:pt x="35237961" y="59690"/>
                  </a:lnTo>
                  <a:lnTo>
                    <a:pt x="35237961" y="96852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56" name="Group 6">
            <a:extLst>
              <a:ext uri="{FF2B5EF4-FFF2-40B4-BE49-F238E27FC236}">
                <a16:creationId xmlns:a16="http://schemas.microsoft.com/office/drawing/2014/main" id="{D4551245-2B95-4DD0-AAE2-0756A05C7D79}"/>
              </a:ext>
            </a:extLst>
          </p:cNvPr>
          <p:cNvGrpSpPr/>
          <p:nvPr/>
        </p:nvGrpSpPr>
        <p:grpSpPr>
          <a:xfrm>
            <a:off x="9466562" y="7616861"/>
            <a:ext cx="1681686" cy="872785"/>
            <a:chOff x="0" y="0"/>
            <a:chExt cx="35298919" cy="9746209"/>
          </a:xfrm>
        </p:grpSpPr>
        <p:sp>
          <p:nvSpPr>
            <p:cNvPr id="57" name="Freeform 7">
              <a:extLst>
                <a:ext uri="{FF2B5EF4-FFF2-40B4-BE49-F238E27FC236}">
                  <a16:creationId xmlns:a16="http://schemas.microsoft.com/office/drawing/2014/main" id="{BC783AAC-45BC-4074-97F2-4D5CCEE1731A}"/>
                </a:ext>
              </a:extLst>
            </p:cNvPr>
            <p:cNvSpPr/>
            <p:nvPr/>
          </p:nvSpPr>
          <p:spPr>
            <a:xfrm>
              <a:off x="0" y="0"/>
              <a:ext cx="35298918" cy="9746209"/>
            </a:xfrm>
            <a:custGeom>
              <a:avLst/>
              <a:gdLst/>
              <a:ahLst/>
              <a:cxnLst/>
              <a:rect l="l" t="t" r="r" b="b"/>
              <a:pathLst>
                <a:path w="35298918" h="9746209">
                  <a:moveTo>
                    <a:pt x="0" y="0"/>
                  </a:moveTo>
                  <a:lnTo>
                    <a:pt x="0" y="9746209"/>
                  </a:lnTo>
                  <a:lnTo>
                    <a:pt x="35298918" y="9746209"/>
                  </a:lnTo>
                  <a:lnTo>
                    <a:pt x="35298918" y="0"/>
                  </a:lnTo>
                  <a:lnTo>
                    <a:pt x="0" y="0"/>
                  </a:lnTo>
                  <a:close/>
                  <a:moveTo>
                    <a:pt x="35237961" y="9685248"/>
                  </a:moveTo>
                  <a:lnTo>
                    <a:pt x="59690" y="9685248"/>
                  </a:lnTo>
                  <a:lnTo>
                    <a:pt x="59690" y="59690"/>
                  </a:lnTo>
                  <a:lnTo>
                    <a:pt x="35237961" y="59690"/>
                  </a:lnTo>
                  <a:lnTo>
                    <a:pt x="35237961" y="96852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58" name="Group 6">
            <a:extLst>
              <a:ext uri="{FF2B5EF4-FFF2-40B4-BE49-F238E27FC236}">
                <a16:creationId xmlns:a16="http://schemas.microsoft.com/office/drawing/2014/main" id="{A3C81FFC-1AFC-4EAF-BE80-EC28E5901D14}"/>
              </a:ext>
            </a:extLst>
          </p:cNvPr>
          <p:cNvGrpSpPr/>
          <p:nvPr/>
        </p:nvGrpSpPr>
        <p:grpSpPr>
          <a:xfrm>
            <a:off x="11830973" y="7613605"/>
            <a:ext cx="1681686" cy="872785"/>
            <a:chOff x="0" y="0"/>
            <a:chExt cx="35298919" cy="9746209"/>
          </a:xfrm>
        </p:grpSpPr>
        <p:sp>
          <p:nvSpPr>
            <p:cNvPr id="59" name="Freeform 7">
              <a:extLst>
                <a:ext uri="{FF2B5EF4-FFF2-40B4-BE49-F238E27FC236}">
                  <a16:creationId xmlns:a16="http://schemas.microsoft.com/office/drawing/2014/main" id="{048811C5-83CC-4AB3-90B9-3EE672DC4C9C}"/>
                </a:ext>
              </a:extLst>
            </p:cNvPr>
            <p:cNvSpPr/>
            <p:nvPr/>
          </p:nvSpPr>
          <p:spPr>
            <a:xfrm>
              <a:off x="0" y="0"/>
              <a:ext cx="35298918" cy="9746209"/>
            </a:xfrm>
            <a:custGeom>
              <a:avLst/>
              <a:gdLst/>
              <a:ahLst/>
              <a:cxnLst/>
              <a:rect l="l" t="t" r="r" b="b"/>
              <a:pathLst>
                <a:path w="35298918" h="9746209">
                  <a:moveTo>
                    <a:pt x="0" y="0"/>
                  </a:moveTo>
                  <a:lnTo>
                    <a:pt x="0" y="9746209"/>
                  </a:lnTo>
                  <a:lnTo>
                    <a:pt x="35298918" y="9746209"/>
                  </a:lnTo>
                  <a:lnTo>
                    <a:pt x="35298918" y="0"/>
                  </a:lnTo>
                  <a:lnTo>
                    <a:pt x="0" y="0"/>
                  </a:lnTo>
                  <a:close/>
                  <a:moveTo>
                    <a:pt x="35237961" y="9685248"/>
                  </a:moveTo>
                  <a:lnTo>
                    <a:pt x="59690" y="9685248"/>
                  </a:lnTo>
                  <a:lnTo>
                    <a:pt x="59690" y="59690"/>
                  </a:lnTo>
                  <a:lnTo>
                    <a:pt x="35237961" y="59690"/>
                  </a:lnTo>
                  <a:lnTo>
                    <a:pt x="35237961" y="96852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60" name="Group 6">
            <a:extLst>
              <a:ext uri="{FF2B5EF4-FFF2-40B4-BE49-F238E27FC236}">
                <a16:creationId xmlns:a16="http://schemas.microsoft.com/office/drawing/2014/main" id="{DAACDB77-64A9-4C8A-9981-D8540F51243C}"/>
              </a:ext>
            </a:extLst>
          </p:cNvPr>
          <p:cNvGrpSpPr/>
          <p:nvPr/>
        </p:nvGrpSpPr>
        <p:grpSpPr>
          <a:xfrm>
            <a:off x="13915614" y="7612791"/>
            <a:ext cx="1681686" cy="872785"/>
            <a:chOff x="0" y="0"/>
            <a:chExt cx="35298919" cy="9746209"/>
          </a:xfrm>
        </p:grpSpPr>
        <p:sp>
          <p:nvSpPr>
            <p:cNvPr id="61" name="Freeform 7">
              <a:extLst>
                <a:ext uri="{FF2B5EF4-FFF2-40B4-BE49-F238E27FC236}">
                  <a16:creationId xmlns:a16="http://schemas.microsoft.com/office/drawing/2014/main" id="{57E6F683-A37D-4C6C-977F-DE916429F2E1}"/>
                </a:ext>
              </a:extLst>
            </p:cNvPr>
            <p:cNvSpPr/>
            <p:nvPr/>
          </p:nvSpPr>
          <p:spPr>
            <a:xfrm>
              <a:off x="0" y="0"/>
              <a:ext cx="35298918" cy="9746209"/>
            </a:xfrm>
            <a:custGeom>
              <a:avLst/>
              <a:gdLst/>
              <a:ahLst/>
              <a:cxnLst/>
              <a:rect l="l" t="t" r="r" b="b"/>
              <a:pathLst>
                <a:path w="35298918" h="9746209">
                  <a:moveTo>
                    <a:pt x="0" y="0"/>
                  </a:moveTo>
                  <a:lnTo>
                    <a:pt x="0" y="9746209"/>
                  </a:lnTo>
                  <a:lnTo>
                    <a:pt x="35298918" y="9746209"/>
                  </a:lnTo>
                  <a:lnTo>
                    <a:pt x="35298918" y="0"/>
                  </a:lnTo>
                  <a:lnTo>
                    <a:pt x="0" y="0"/>
                  </a:lnTo>
                  <a:close/>
                  <a:moveTo>
                    <a:pt x="35237961" y="9685248"/>
                  </a:moveTo>
                  <a:lnTo>
                    <a:pt x="59690" y="9685248"/>
                  </a:lnTo>
                  <a:lnTo>
                    <a:pt x="59690" y="59690"/>
                  </a:lnTo>
                  <a:lnTo>
                    <a:pt x="35237961" y="59690"/>
                  </a:lnTo>
                  <a:lnTo>
                    <a:pt x="35237961" y="96852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62" name="Group 6">
            <a:extLst>
              <a:ext uri="{FF2B5EF4-FFF2-40B4-BE49-F238E27FC236}">
                <a16:creationId xmlns:a16="http://schemas.microsoft.com/office/drawing/2014/main" id="{1236A40F-9FDB-4441-9D7B-2FD0B910F160}"/>
              </a:ext>
            </a:extLst>
          </p:cNvPr>
          <p:cNvGrpSpPr/>
          <p:nvPr/>
        </p:nvGrpSpPr>
        <p:grpSpPr>
          <a:xfrm>
            <a:off x="15980114" y="7629413"/>
            <a:ext cx="1681686" cy="872785"/>
            <a:chOff x="0" y="0"/>
            <a:chExt cx="35298919" cy="9746209"/>
          </a:xfrm>
        </p:grpSpPr>
        <p:sp>
          <p:nvSpPr>
            <p:cNvPr id="63" name="Freeform 7">
              <a:extLst>
                <a:ext uri="{FF2B5EF4-FFF2-40B4-BE49-F238E27FC236}">
                  <a16:creationId xmlns:a16="http://schemas.microsoft.com/office/drawing/2014/main" id="{4A7A2D3B-A8C2-41A5-8A04-99FF8BAF46F9}"/>
                </a:ext>
              </a:extLst>
            </p:cNvPr>
            <p:cNvSpPr/>
            <p:nvPr/>
          </p:nvSpPr>
          <p:spPr>
            <a:xfrm>
              <a:off x="0" y="0"/>
              <a:ext cx="35298918" cy="9746209"/>
            </a:xfrm>
            <a:custGeom>
              <a:avLst/>
              <a:gdLst/>
              <a:ahLst/>
              <a:cxnLst/>
              <a:rect l="l" t="t" r="r" b="b"/>
              <a:pathLst>
                <a:path w="35298918" h="9746209">
                  <a:moveTo>
                    <a:pt x="0" y="0"/>
                  </a:moveTo>
                  <a:lnTo>
                    <a:pt x="0" y="9746209"/>
                  </a:lnTo>
                  <a:lnTo>
                    <a:pt x="35298918" y="9746209"/>
                  </a:lnTo>
                  <a:lnTo>
                    <a:pt x="35298918" y="0"/>
                  </a:lnTo>
                  <a:lnTo>
                    <a:pt x="0" y="0"/>
                  </a:lnTo>
                  <a:close/>
                  <a:moveTo>
                    <a:pt x="35237961" y="9685248"/>
                  </a:moveTo>
                  <a:lnTo>
                    <a:pt x="59690" y="9685248"/>
                  </a:lnTo>
                  <a:lnTo>
                    <a:pt x="59690" y="59690"/>
                  </a:lnTo>
                  <a:lnTo>
                    <a:pt x="35237961" y="59690"/>
                  </a:lnTo>
                  <a:lnTo>
                    <a:pt x="35237961" y="96852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772F917E-18D1-4114-889E-1679B5BA55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8803634"/>
            <a:ext cx="5420974" cy="1339071"/>
          </a:xfrm>
          <a:prstGeom prst="rect">
            <a:avLst/>
          </a:prstGeom>
        </p:spPr>
      </p:pic>
      <p:sp>
        <p:nvSpPr>
          <p:cNvPr id="65" name="TextBox 43">
            <a:extLst>
              <a:ext uri="{FF2B5EF4-FFF2-40B4-BE49-F238E27FC236}">
                <a16:creationId xmlns:a16="http://schemas.microsoft.com/office/drawing/2014/main" id="{2B8C3224-22A8-49EC-8F09-901F41B15CCC}"/>
              </a:ext>
            </a:extLst>
          </p:cNvPr>
          <p:cNvSpPr txBox="1"/>
          <p:nvPr/>
        </p:nvSpPr>
        <p:spPr>
          <a:xfrm>
            <a:off x="8489667" y="729459"/>
            <a:ext cx="8967200" cy="1359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</a:pPr>
            <a:r>
              <a:rPr lang="uk-UA" sz="4000" b="1" spc="24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Які показники діяльності, </a:t>
            </a:r>
          </a:p>
          <a:p>
            <a:pPr marL="0" lvl="0" indent="0" algn="l">
              <a:lnSpc>
                <a:spcPts val="3499"/>
              </a:lnSpc>
            </a:pPr>
            <a:r>
              <a:rPr lang="uk-UA" sz="4000" b="1" spc="24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натуральні і фінансові,</a:t>
            </a:r>
          </a:p>
          <a:p>
            <a:pPr marL="0" lvl="0" indent="0" algn="l">
              <a:lnSpc>
                <a:spcPts val="3499"/>
              </a:lnSpc>
            </a:pPr>
            <a:r>
              <a:rPr lang="uk-UA" sz="4000" b="1" spc="24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ляжуть в основу розрахунку оплати</a:t>
            </a:r>
            <a:r>
              <a:rPr lang="en-US" sz="4000" b="1" spc="24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?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F1C9B56-F909-4611-95B2-4B6ABC7ABCD1}"/>
              </a:ext>
            </a:extLst>
          </p:cNvPr>
          <p:cNvSpPr txBox="1"/>
          <p:nvPr/>
        </p:nvSpPr>
        <p:spPr>
          <a:xfrm>
            <a:off x="7096268" y="8978325"/>
            <a:ext cx="105655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200" b="1" dirty="0"/>
              <a:t>Саме їх варто покласти в розрахунок ЗП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30">
            <a:extLst>
              <a:ext uri="{FF2B5EF4-FFF2-40B4-BE49-F238E27FC236}">
                <a16:creationId xmlns:a16="http://schemas.microsoft.com/office/drawing/2014/main" id="{36A958AA-5281-46FD-B6DF-1F106D243B00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5166576" cy="3270894"/>
          </a:xfrm>
        </p:grpSpPr>
        <p:sp>
          <p:nvSpPr>
            <p:cNvPr id="13" name="Freeform 31">
              <a:extLst>
                <a:ext uri="{FF2B5EF4-FFF2-40B4-BE49-F238E27FC236}">
                  <a16:creationId xmlns:a16="http://schemas.microsoft.com/office/drawing/2014/main" id="{E9D70E71-DF41-4E5D-91E5-C7E728876E6E}"/>
                </a:ext>
              </a:extLst>
            </p:cNvPr>
            <p:cNvSpPr/>
            <p:nvPr/>
          </p:nvSpPr>
          <p:spPr>
            <a:xfrm>
              <a:off x="6350" y="1802774"/>
              <a:ext cx="4874476" cy="1461770"/>
            </a:xfrm>
            <a:custGeom>
              <a:avLst/>
              <a:gdLst/>
              <a:ahLst/>
              <a:cxnLst/>
              <a:rect l="l" t="t" r="r" b="b"/>
              <a:pathLst>
                <a:path w="4874476" h="1461770">
                  <a:moveTo>
                    <a:pt x="0" y="0"/>
                  </a:moveTo>
                  <a:lnTo>
                    <a:pt x="0" y="1461770"/>
                  </a:lnTo>
                  <a:lnTo>
                    <a:pt x="4874476" y="14617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4" name="Freeform 32">
              <a:extLst>
                <a:ext uri="{FF2B5EF4-FFF2-40B4-BE49-F238E27FC236}">
                  <a16:creationId xmlns:a16="http://schemas.microsoft.com/office/drawing/2014/main" id="{B4811FFD-0CAA-42C0-B59B-C36BC2CEFECE}"/>
                </a:ext>
              </a:extLst>
            </p:cNvPr>
            <p:cNvSpPr/>
            <p:nvPr/>
          </p:nvSpPr>
          <p:spPr>
            <a:xfrm>
              <a:off x="706" y="91"/>
              <a:ext cx="5169221" cy="3270906"/>
            </a:xfrm>
            <a:custGeom>
              <a:avLst/>
              <a:gdLst/>
              <a:ahLst/>
              <a:cxnLst/>
              <a:rect l="l" t="t" r="r" b="b"/>
              <a:pathLst>
                <a:path w="5169221" h="3270906">
                  <a:moveTo>
                    <a:pt x="564" y="16419"/>
                  </a:moveTo>
                  <a:lnTo>
                    <a:pt x="564" y="909229"/>
                  </a:lnTo>
                  <a:cubicBezTo>
                    <a:pt x="564" y="1342036"/>
                    <a:pt x="-706" y="1820463"/>
                    <a:pt x="564" y="2084623"/>
                  </a:cubicBezTo>
                  <a:cubicBezTo>
                    <a:pt x="4374" y="2852973"/>
                    <a:pt x="98354" y="3159043"/>
                    <a:pt x="98354" y="3159043"/>
                  </a:cubicBezTo>
                  <a:cubicBezTo>
                    <a:pt x="98354" y="3159043"/>
                    <a:pt x="578414" y="3259373"/>
                    <a:pt x="1003864" y="3265723"/>
                  </a:cubicBezTo>
                  <a:cubicBezTo>
                    <a:pt x="1384864" y="3272073"/>
                    <a:pt x="2247194" y="3270803"/>
                    <a:pt x="4342909" y="3270803"/>
                  </a:cubicBezTo>
                  <a:cubicBezTo>
                    <a:pt x="4762009" y="3270803"/>
                    <a:pt x="5163330" y="3270803"/>
                    <a:pt x="5163330" y="3270803"/>
                  </a:cubicBezTo>
                  <a:cubicBezTo>
                    <a:pt x="5163330" y="3270803"/>
                    <a:pt x="5160789" y="2618023"/>
                    <a:pt x="5163330" y="2201463"/>
                  </a:cubicBezTo>
                  <a:cubicBezTo>
                    <a:pt x="5172219" y="1690923"/>
                    <a:pt x="5168409" y="1307597"/>
                    <a:pt x="5168409" y="957489"/>
                  </a:cubicBezTo>
                  <a:cubicBezTo>
                    <a:pt x="5163330" y="408849"/>
                    <a:pt x="5163330" y="30389"/>
                    <a:pt x="5163330" y="30389"/>
                  </a:cubicBezTo>
                  <a:cubicBezTo>
                    <a:pt x="5163330" y="30389"/>
                    <a:pt x="4524520" y="4989"/>
                    <a:pt x="2389434" y="12609"/>
                  </a:cubicBezTo>
                  <a:cubicBezTo>
                    <a:pt x="2032564" y="18959"/>
                    <a:pt x="1306124" y="4989"/>
                    <a:pt x="917504" y="20229"/>
                  </a:cubicBezTo>
                  <a:cubicBezTo>
                    <a:pt x="493324" y="36739"/>
                    <a:pt x="246944" y="-29301"/>
                    <a:pt x="564" y="16419"/>
                  </a:cubicBezTo>
                  <a:close/>
                </a:path>
              </a:pathLst>
            </a:custGeom>
            <a:solidFill>
              <a:srgbClr val="FFE500"/>
            </a:solid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2" name="TextBox 2"/>
          <p:cNvSpPr txBox="1"/>
          <p:nvPr/>
        </p:nvSpPr>
        <p:spPr>
          <a:xfrm>
            <a:off x="920642" y="380572"/>
            <a:ext cx="16605357" cy="697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280"/>
              </a:lnSpc>
            </a:pPr>
            <a:r>
              <a:rPr lang="uk-UA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Крок</a:t>
            </a:r>
            <a:r>
              <a:rPr lang="en-US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</a:t>
            </a:r>
            <a:r>
              <a:rPr lang="uk-UA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5</a:t>
            </a:r>
            <a:r>
              <a:rPr lang="en-US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:</a:t>
            </a:r>
            <a:r>
              <a:rPr lang="uk-UA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Облік кадрів</a:t>
            </a:r>
            <a:endParaRPr lang="en-US" sz="6000" b="1" dirty="0">
              <a:solidFill>
                <a:srgbClr val="000000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1752501-1D2C-4C3E-BC08-35C2A3C62A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839" y="1078072"/>
            <a:ext cx="16139394" cy="9068010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3CE50F10-5F3D-434E-8BB6-093BAB92D0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8600" y="6050484"/>
            <a:ext cx="6439782" cy="379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477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30">
            <a:extLst>
              <a:ext uri="{FF2B5EF4-FFF2-40B4-BE49-F238E27FC236}">
                <a16:creationId xmlns:a16="http://schemas.microsoft.com/office/drawing/2014/main" id="{6E8CD279-9B6F-4EE2-8239-3831058A8BB5}"/>
              </a:ext>
            </a:extLst>
          </p:cNvPr>
          <p:cNvGrpSpPr/>
          <p:nvPr/>
        </p:nvGrpSpPr>
        <p:grpSpPr>
          <a:xfrm>
            <a:off x="0" y="-33338"/>
            <a:ext cx="18288000" cy="10287000"/>
            <a:chOff x="0" y="0"/>
            <a:chExt cx="5166576" cy="3270894"/>
          </a:xfrm>
        </p:grpSpPr>
        <p:sp>
          <p:nvSpPr>
            <p:cNvPr id="9" name="Freeform 31">
              <a:extLst>
                <a:ext uri="{FF2B5EF4-FFF2-40B4-BE49-F238E27FC236}">
                  <a16:creationId xmlns:a16="http://schemas.microsoft.com/office/drawing/2014/main" id="{8570F072-CD0B-4303-BDFD-BA835DCB2BE1}"/>
                </a:ext>
              </a:extLst>
            </p:cNvPr>
            <p:cNvSpPr/>
            <p:nvPr/>
          </p:nvSpPr>
          <p:spPr>
            <a:xfrm>
              <a:off x="6350" y="1802774"/>
              <a:ext cx="4874476" cy="1461770"/>
            </a:xfrm>
            <a:custGeom>
              <a:avLst/>
              <a:gdLst/>
              <a:ahLst/>
              <a:cxnLst/>
              <a:rect l="l" t="t" r="r" b="b"/>
              <a:pathLst>
                <a:path w="4874476" h="1461770">
                  <a:moveTo>
                    <a:pt x="0" y="0"/>
                  </a:moveTo>
                  <a:lnTo>
                    <a:pt x="0" y="1461770"/>
                  </a:lnTo>
                  <a:lnTo>
                    <a:pt x="4874476" y="14617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0" name="Freeform 32">
              <a:extLst>
                <a:ext uri="{FF2B5EF4-FFF2-40B4-BE49-F238E27FC236}">
                  <a16:creationId xmlns:a16="http://schemas.microsoft.com/office/drawing/2014/main" id="{CBAC01A1-6DD5-4FDC-8999-69E4CDF3F958}"/>
                </a:ext>
              </a:extLst>
            </p:cNvPr>
            <p:cNvSpPr/>
            <p:nvPr/>
          </p:nvSpPr>
          <p:spPr>
            <a:xfrm>
              <a:off x="706" y="91"/>
              <a:ext cx="5169221" cy="3270906"/>
            </a:xfrm>
            <a:custGeom>
              <a:avLst/>
              <a:gdLst/>
              <a:ahLst/>
              <a:cxnLst/>
              <a:rect l="l" t="t" r="r" b="b"/>
              <a:pathLst>
                <a:path w="5169221" h="3270906">
                  <a:moveTo>
                    <a:pt x="564" y="16419"/>
                  </a:moveTo>
                  <a:lnTo>
                    <a:pt x="564" y="909229"/>
                  </a:lnTo>
                  <a:cubicBezTo>
                    <a:pt x="564" y="1342036"/>
                    <a:pt x="-706" y="1820463"/>
                    <a:pt x="564" y="2084623"/>
                  </a:cubicBezTo>
                  <a:cubicBezTo>
                    <a:pt x="4374" y="2852973"/>
                    <a:pt x="98354" y="3159043"/>
                    <a:pt x="98354" y="3159043"/>
                  </a:cubicBezTo>
                  <a:cubicBezTo>
                    <a:pt x="98354" y="3159043"/>
                    <a:pt x="578414" y="3259373"/>
                    <a:pt x="1003864" y="3265723"/>
                  </a:cubicBezTo>
                  <a:cubicBezTo>
                    <a:pt x="1384864" y="3272073"/>
                    <a:pt x="2247194" y="3270803"/>
                    <a:pt x="4342909" y="3270803"/>
                  </a:cubicBezTo>
                  <a:cubicBezTo>
                    <a:pt x="4762009" y="3270803"/>
                    <a:pt x="5163330" y="3270803"/>
                    <a:pt x="5163330" y="3270803"/>
                  </a:cubicBezTo>
                  <a:cubicBezTo>
                    <a:pt x="5163330" y="3270803"/>
                    <a:pt x="5160789" y="2618023"/>
                    <a:pt x="5163330" y="2201463"/>
                  </a:cubicBezTo>
                  <a:cubicBezTo>
                    <a:pt x="5172219" y="1690923"/>
                    <a:pt x="5168409" y="1307597"/>
                    <a:pt x="5168409" y="957489"/>
                  </a:cubicBezTo>
                  <a:cubicBezTo>
                    <a:pt x="5163330" y="408849"/>
                    <a:pt x="5163330" y="30389"/>
                    <a:pt x="5163330" y="30389"/>
                  </a:cubicBezTo>
                  <a:cubicBezTo>
                    <a:pt x="5163330" y="30389"/>
                    <a:pt x="4524520" y="4989"/>
                    <a:pt x="2389434" y="12609"/>
                  </a:cubicBezTo>
                  <a:cubicBezTo>
                    <a:pt x="2032564" y="18959"/>
                    <a:pt x="1306124" y="4989"/>
                    <a:pt x="917504" y="20229"/>
                  </a:cubicBezTo>
                  <a:cubicBezTo>
                    <a:pt x="493324" y="36739"/>
                    <a:pt x="246944" y="-29301"/>
                    <a:pt x="564" y="16419"/>
                  </a:cubicBezTo>
                  <a:close/>
                </a:path>
              </a:pathLst>
            </a:custGeom>
            <a:solidFill>
              <a:srgbClr val="FFE500"/>
            </a:solid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4" name="TextBox 2">
            <a:extLst>
              <a:ext uri="{FF2B5EF4-FFF2-40B4-BE49-F238E27FC236}">
                <a16:creationId xmlns:a16="http://schemas.microsoft.com/office/drawing/2014/main" id="{A195F14D-E1DC-43E7-A943-F32F869C82ED}"/>
              </a:ext>
            </a:extLst>
          </p:cNvPr>
          <p:cNvSpPr txBox="1"/>
          <p:nvPr/>
        </p:nvSpPr>
        <p:spPr>
          <a:xfrm>
            <a:off x="762000" y="495300"/>
            <a:ext cx="12649200" cy="697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280"/>
              </a:lnSpc>
            </a:pPr>
            <a:r>
              <a:rPr lang="uk-UA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Крок</a:t>
            </a:r>
            <a:r>
              <a:rPr lang="en-US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</a:t>
            </a:r>
            <a:r>
              <a:rPr lang="uk-UA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6</a:t>
            </a:r>
            <a:r>
              <a:rPr lang="en-US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: </a:t>
            </a:r>
            <a:r>
              <a:rPr lang="uk-UA" sz="6000" b="1" dirty="0" err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Табелювання</a:t>
            </a:r>
            <a:endParaRPr lang="uk-UA" sz="6000" b="1" dirty="0">
              <a:solidFill>
                <a:srgbClr val="000000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1B4A520-BDC1-4351-8218-8BA6F8AF9A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87" t="8769" r="10922"/>
          <a:stretch/>
        </p:blipFill>
        <p:spPr>
          <a:xfrm>
            <a:off x="324593" y="1192799"/>
            <a:ext cx="17638813" cy="8462441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2996403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0">
            <a:extLst>
              <a:ext uri="{FF2B5EF4-FFF2-40B4-BE49-F238E27FC236}">
                <a16:creationId xmlns:a16="http://schemas.microsoft.com/office/drawing/2014/main" id="{5B4E3CE2-8FD5-4B6D-83E4-069C244D443B}"/>
              </a:ext>
            </a:extLst>
          </p:cNvPr>
          <p:cNvGrpSpPr/>
          <p:nvPr/>
        </p:nvGrpSpPr>
        <p:grpSpPr>
          <a:xfrm>
            <a:off x="10591800" y="495301"/>
            <a:ext cx="7324231" cy="869650"/>
            <a:chOff x="0" y="0"/>
            <a:chExt cx="5166576" cy="3270894"/>
          </a:xfrm>
        </p:grpSpPr>
        <p:sp>
          <p:nvSpPr>
            <p:cNvPr id="8" name="Freeform 31">
              <a:extLst>
                <a:ext uri="{FF2B5EF4-FFF2-40B4-BE49-F238E27FC236}">
                  <a16:creationId xmlns:a16="http://schemas.microsoft.com/office/drawing/2014/main" id="{DCCC8382-3AE3-48B4-9571-03AC62466EE0}"/>
                </a:ext>
              </a:extLst>
            </p:cNvPr>
            <p:cNvSpPr/>
            <p:nvPr/>
          </p:nvSpPr>
          <p:spPr>
            <a:xfrm>
              <a:off x="6350" y="1802774"/>
              <a:ext cx="4874476" cy="1461770"/>
            </a:xfrm>
            <a:custGeom>
              <a:avLst/>
              <a:gdLst/>
              <a:ahLst/>
              <a:cxnLst/>
              <a:rect l="l" t="t" r="r" b="b"/>
              <a:pathLst>
                <a:path w="4874476" h="1461770">
                  <a:moveTo>
                    <a:pt x="0" y="0"/>
                  </a:moveTo>
                  <a:lnTo>
                    <a:pt x="0" y="1461770"/>
                  </a:lnTo>
                  <a:lnTo>
                    <a:pt x="4874476" y="14617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9" name="Freeform 32">
              <a:extLst>
                <a:ext uri="{FF2B5EF4-FFF2-40B4-BE49-F238E27FC236}">
                  <a16:creationId xmlns:a16="http://schemas.microsoft.com/office/drawing/2014/main" id="{E82F4AB6-7BAD-47B6-8D46-972BBCE2BF3A}"/>
                </a:ext>
              </a:extLst>
            </p:cNvPr>
            <p:cNvSpPr/>
            <p:nvPr/>
          </p:nvSpPr>
          <p:spPr>
            <a:xfrm>
              <a:off x="706" y="91"/>
              <a:ext cx="5169221" cy="3270906"/>
            </a:xfrm>
            <a:custGeom>
              <a:avLst/>
              <a:gdLst/>
              <a:ahLst/>
              <a:cxnLst/>
              <a:rect l="l" t="t" r="r" b="b"/>
              <a:pathLst>
                <a:path w="5169221" h="3270906">
                  <a:moveTo>
                    <a:pt x="564" y="16419"/>
                  </a:moveTo>
                  <a:lnTo>
                    <a:pt x="564" y="909229"/>
                  </a:lnTo>
                  <a:cubicBezTo>
                    <a:pt x="564" y="1342036"/>
                    <a:pt x="-706" y="1820463"/>
                    <a:pt x="564" y="2084623"/>
                  </a:cubicBezTo>
                  <a:cubicBezTo>
                    <a:pt x="4374" y="2852973"/>
                    <a:pt x="98354" y="3159043"/>
                    <a:pt x="98354" y="3159043"/>
                  </a:cubicBezTo>
                  <a:cubicBezTo>
                    <a:pt x="98354" y="3159043"/>
                    <a:pt x="578414" y="3259373"/>
                    <a:pt x="1003864" y="3265723"/>
                  </a:cubicBezTo>
                  <a:cubicBezTo>
                    <a:pt x="1384864" y="3272073"/>
                    <a:pt x="2247194" y="3270803"/>
                    <a:pt x="4342909" y="3270803"/>
                  </a:cubicBezTo>
                  <a:cubicBezTo>
                    <a:pt x="4762009" y="3270803"/>
                    <a:pt x="5163330" y="3270803"/>
                    <a:pt x="5163330" y="3270803"/>
                  </a:cubicBezTo>
                  <a:cubicBezTo>
                    <a:pt x="5163330" y="3270803"/>
                    <a:pt x="5160789" y="2618023"/>
                    <a:pt x="5163330" y="2201463"/>
                  </a:cubicBezTo>
                  <a:cubicBezTo>
                    <a:pt x="5172219" y="1690923"/>
                    <a:pt x="5168409" y="1307597"/>
                    <a:pt x="5168409" y="957489"/>
                  </a:cubicBezTo>
                  <a:cubicBezTo>
                    <a:pt x="5163330" y="408849"/>
                    <a:pt x="5163330" y="30389"/>
                    <a:pt x="5163330" y="30389"/>
                  </a:cubicBezTo>
                  <a:cubicBezTo>
                    <a:pt x="5163330" y="30389"/>
                    <a:pt x="4524520" y="4989"/>
                    <a:pt x="2389434" y="12609"/>
                  </a:cubicBezTo>
                  <a:cubicBezTo>
                    <a:pt x="2032564" y="18959"/>
                    <a:pt x="1306124" y="4989"/>
                    <a:pt x="917504" y="20229"/>
                  </a:cubicBezTo>
                  <a:cubicBezTo>
                    <a:pt x="493324" y="36739"/>
                    <a:pt x="246944" y="-29301"/>
                    <a:pt x="564" y="16419"/>
                  </a:cubicBezTo>
                  <a:close/>
                </a:path>
              </a:pathLst>
            </a:custGeom>
            <a:solidFill>
              <a:srgbClr val="FFE500"/>
            </a:solidFill>
          </p:spPr>
          <p:txBody>
            <a:bodyPr/>
            <a:lstStyle/>
            <a:p>
              <a:endParaRPr lang="uk-UA"/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26BE4E-2A24-4969-95EA-72CB47F4D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01" y="588334"/>
            <a:ext cx="9610894" cy="920336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913C5AD-DF89-4149-BCDB-2C1BDE41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9400" y="1315938"/>
            <a:ext cx="7476631" cy="84757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09382F-00F9-4EBA-AE7E-6652123B1207}"/>
              </a:ext>
            </a:extLst>
          </p:cNvPr>
          <p:cNvSpPr txBox="1"/>
          <p:nvPr/>
        </p:nvSpPr>
        <p:spPr>
          <a:xfrm>
            <a:off x="11430000" y="588334"/>
            <a:ext cx="7696200" cy="789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5280"/>
              </a:lnSpc>
            </a:pPr>
            <a:r>
              <a:rPr lang="uk-UA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Крок</a:t>
            </a:r>
            <a:r>
              <a:rPr lang="en-US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</a:t>
            </a:r>
            <a:r>
              <a:rPr lang="uk-UA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7</a:t>
            </a:r>
            <a:r>
              <a:rPr lang="en-US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:</a:t>
            </a:r>
            <a:r>
              <a:rPr lang="uk-UA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Формули</a:t>
            </a:r>
            <a:endParaRPr lang="en-US" sz="6000" b="1" dirty="0">
              <a:solidFill>
                <a:srgbClr val="000000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3128702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30">
            <a:extLst>
              <a:ext uri="{FF2B5EF4-FFF2-40B4-BE49-F238E27FC236}">
                <a16:creationId xmlns:a16="http://schemas.microsoft.com/office/drawing/2014/main" id="{1C4AB906-8F1B-434B-A134-7A80E6E443AE}"/>
              </a:ext>
            </a:extLst>
          </p:cNvPr>
          <p:cNvGrpSpPr/>
          <p:nvPr/>
        </p:nvGrpSpPr>
        <p:grpSpPr>
          <a:xfrm>
            <a:off x="367069" y="708398"/>
            <a:ext cx="3671532" cy="1535549"/>
            <a:chOff x="0" y="0"/>
            <a:chExt cx="5166576" cy="3270894"/>
          </a:xfrm>
        </p:grpSpPr>
        <p:sp>
          <p:nvSpPr>
            <p:cNvPr id="12" name="Freeform 31">
              <a:extLst>
                <a:ext uri="{FF2B5EF4-FFF2-40B4-BE49-F238E27FC236}">
                  <a16:creationId xmlns:a16="http://schemas.microsoft.com/office/drawing/2014/main" id="{4700B575-44DF-4F78-8BB1-B6971CEF343E}"/>
                </a:ext>
              </a:extLst>
            </p:cNvPr>
            <p:cNvSpPr/>
            <p:nvPr/>
          </p:nvSpPr>
          <p:spPr>
            <a:xfrm>
              <a:off x="6350" y="1802774"/>
              <a:ext cx="4874476" cy="1461770"/>
            </a:xfrm>
            <a:custGeom>
              <a:avLst/>
              <a:gdLst/>
              <a:ahLst/>
              <a:cxnLst/>
              <a:rect l="l" t="t" r="r" b="b"/>
              <a:pathLst>
                <a:path w="4874476" h="1461770">
                  <a:moveTo>
                    <a:pt x="0" y="0"/>
                  </a:moveTo>
                  <a:lnTo>
                    <a:pt x="0" y="1461770"/>
                  </a:lnTo>
                  <a:lnTo>
                    <a:pt x="4874476" y="14617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4" name="Freeform 32">
              <a:extLst>
                <a:ext uri="{FF2B5EF4-FFF2-40B4-BE49-F238E27FC236}">
                  <a16:creationId xmlns:a16="http://schemas.microsoft.com/office/drawing/2014/main" id="{D4C5EA4F-4B9C-49A2-8A0C-82B93FB42730}"/>
                </a:ext>
              </a:extLst>
            </p:cNvPr>
            <p:cNvSpPr/>
            <p:nvPr/>
          </p:nvSpPr>
          <p:spPr>
            <a:xfrm>
              <a:off x="706" y="91"/>
              <a:ext cx="5169221" cy="3270906"/>
            </a:xfrm>
            <a:custGeom>
              <a:avLst/>
              <a:gdLst/>
              <a:ahLst/>
              <a:cxnLst/>
              <a:rect l="l" t="t" r="r" b="b"/>
              <a:pathLst>
                <a:path w="5169221" h="3270906">
                  <a:moveTo>
                    <a:pt x="564" y="16419"/>
                  </a:moveTo>
                  <a:lnTo>
                    <a:pt x="564" y="909229"/>
                  </a:lnTo>
                  <a:cubicBezTo>
                    <a:pt x="564" y="1342036"/>
                    <a:pt x="-706" y="1820463"/>
                    <a:pt x="564" y="2084623"/>
                  </a:cubicBezTo>
                  <a:cubicBezTo>
                    <a:pt x="4374" y="2852973"/>
                    <a:pt x="98354" y="3159043"/>
                    <a:pt x="98354" y="3159043"/>
                  </a:cubicBezTo>
                  <a:cubicBezTo>
                    <a:pt x="98354" y="3159043"/>
                    <a:pt x="578414" y="3259373"/>
                    <a:pt x="1003864" y="3265723"/>
                  </a:cubicBezTo>
                  <a:cubicBezTo>
                    <a:pt x="1384864" y="3272073"/>
                    <a:pt x="2247194" y="3270803"/>
                    <a:pt x="4342909" y="3270803"/>
                  </a:cubicBezTo>
                  <a:cubicBezTo>
                    <a:pt x="4762009" y="3270803"/>
                    <a:pt x="5163330" y="3270803"/>
                    <a:pt x="5163330" y="3270803"/>
                  </a:cubicBezTo>
                  <a:cubicBezTo>
                    <a:pt x="5163330" y="3270803"/>
                    <a:pt x="5160789" y="2618023"/>
                    <a:pt x="5163330" y="2201463"/>
                  </a:cubicBezTo>
                  <a:cubicBezTo>
                    <a:pt x="5172219" y="1690923"/>
                    <a:pt x="5168409" y="1307597"/>
                    <a:pt x="5168409" y="957489"/>
                  </a:cubicBezTo>
                  <a:cubicBezTo>
                    <a:pt x="5163330" y="408849"/>
                    <a:pt x="5163330" y="30389"/>
                    <a:pt x="5163330" y="30389"/>
                  </a:cubicBezTo>
                  <a:cubicBezTo>
                    <a:pt x="5163330" y="30389"/>
                    <a:pt x="4524520" y="4989"/>
                    <a:pt x="2389434" y="12609"/>
                  </a:cubicBezTo>
                  <a:cubicBezTo>
                    <a:pt x="2032564" y="18959"/>
                    <a:pt x="1306124" y="4989"/>
                    <a:pt x="917504" y="20229"/>
                  </a:cubicBezTo>
                  <a:cubicBezTo>
                    <a:pt x="493324" y="36739"/>
                    <a:pt x="246944" y="-29301"/>
                    <a:pt x="564" y="16419"/>
                  </a:cubicBezTo>
                  <a:close/>
                </a:path>
              </a:pathLst>
            </a:custGeom>
            <a:solidFill>
              <a:srgbClr val="FFE500"/>
            </a:solid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0E2D5DEB-F397-49FF-8B73-B163DD3463E1}"/>
              </a:ext>
            </a:extLst>
          </p:cNvPr>
          <p:cNvSpPr txBox="1"/>
          <p:nvPr/>
        </p:nvSpPr>
        <p:spPr>
          <a:xfrm>
            <a:off x="977166" y="876300"/>
            <a:ext cx="4890234" cy="1377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280"/>
              </a:lnSpc>
            </a:pPr>
            <a:r>
              <a:rPr lang="uk-UA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Звіти по кадрах</a:t>
            </a:r>
            <a:endParaRPr lang="en-US" sz="6000" b="1" dirty="0">
              <a:solidFill>
                <a:srgbClr val="000000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1F93983-9AB5-4D6E-A6FF-13D4E2CAA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342900"/>
            <a:ext cx="13653732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968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0">
            <a:extLst>
              <a:ext uri="{FF2B5EF4-FFF2-40B4-BE49-F238E27FC236}">
                <a16:creationId xmlns:a16="http://schemas.microsoft.com/office/drawing/2014/main" id="{5FD52519-C541-424D-9470-45C321FB2519}"/>
              </a:ext>
            </a:extLst>
          </p:cNvPr>
          <p:cNvGrpSpPr/>
          <p:nvPr/>
        </p:nvGrpSpPr>
        <p:grpSpPr>
          <a:xfrm>
            <a:off x="304800" y="713160"/>
            <a:ext cx="3810001" cy="1535549"/>
            <a:chOff x="0" y="0"/>
            <a:chExt cx="5166576" cy="3270894"/>
          </a:xfrm>
        </p:grpSpPr>
        <p:sp>
          <p:nvSpPr>
            <p:cNvPr id="7" name="Freeform 31">
              <a:extLst>
                <a:ext uri="{FF2B5EF4-FFF2-40B4-BE49-F238E27FC236}">
                  <a16:creationId xmlns:a16="http://schemas.microsoft.com/office/drawing/2014/main" id="{5C073116-E5E9-4184-A7BF-E56E111884F2}"/>
                </a:ext>
              </a:extLst>
            </p:cNvPr>
            <p:cNvSpPr/>
            <p:nvPr/>
          </p:nvSpPr>
          <p:spPr>
            <a:xfrm>
              <a:off x="6350" y="1802774"/>
              <a:ext cx="4874476" cy="1461770"/>
            </a:xfrm>
            <a:custGeom>
              <a:avLst/>
              <a:gdLst/>
              <a:ahLst/>
              <a:cxnLst/>
              <a:rect l="l" t="t" r="r" b="b"/>
              <a:pathLst>
                <a:path w="4874476" h="1461770">
                  <a:moveTo>
                    <a:pt x="0" y="0"/>
                  </a:moveTo>
                  <a:lnTo>
                    <a:pt x="0" y="1461770"/>
                  </a:lnTo>
                  <a:lnTo>
                    <a:pt x="4874476" y="14617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9" name="Freeform 32">
              <a:extLst>
                <a:ext uri="{FF2B5EF4-FFF2-40B4-BE49-F238E27FC236}">
                  <a16:creationId xmlns:a16="http://schemas.microsoft.com/office/drawing/2014/main" id="{B49BA8AF-C70B-4051-806F-71E10A4CF665}"/>
                </a:ext>
              </a:extLst>
            </p:cNvPr>
            <p:cNvSpPr/>
            <p:nvPr/>
          </p:nvSpPr>
          <p:spPr>
            <a:xfrm>
              <a:off x="706" y="91"/>
              <a:ext cx="5169221" cy="3270906"/>
            </a:xfrm>
            <a:custGeom>
              <a:avLst/>
              <a:gdLst/>
              <a:ahLst/>
              <a:cxnLst/>
              <a:rect l="l" t="t" r="r" b="b"/>
              <a:pathLst>
                <a:path w="5169221" h="3270906">
                  <a:moveTo>
                    <a:pt x="564" y="16419"/>
                  </a:moveTo>
                  <a:lnTo>
                    <a:pt x="564" y="909229"/>
                  </a:lnTo>
                  <a:cubicBezTo>
                    <a:pt x="564" y="1342036"/>
                    <a:pt x="-706" y="1820463"/>
                    <a:pt x="564" y="2084623"/>
                  </a:cubicBezTo>
                  <a:cubicBezTo>
                    <a:pt x="4374" y="2852973"/>
                    <a:pt x="98354" y="3159043"/>
                    <a:pt x="98354" y="3159043"/>
                  </a:cubicBezTo>
                  <a:cubicBezTo>
                    <a:pt x="98354" y="3159043"/>
                    <a:pt x="578414" y="3259373"/>
                    <a:pt x="1003864" y="3265723"/>
                  </a:cubicBezTo>
                  <a:cubicBezTo>
                    <a:pt x="1384864" y="3272073"/>
                    <a:pt x="2247194" y="3270803"/>
                    <a:pt x="4342909" y="3270803"/>
                  </a:cubicBezTo>
                  <a:cubicBezTo>
                    <a:pt x="4762009" y="3270803"/>
                    <a:pt x="5163330" y="3270803"/>
                    <a:pt x="5163330" y="3270803"/>
                  </a:cubicBezTo>
                  <a:cubicBezTo>
                    <a:pt x="5163330" y="3270803"/>
                    <a:pt x="5160789" y="2618023"/>
                    <a:pt x="5163330" y="2201463"/>
                  </a:cubicBezTo>
                  <a:cubicBezTo>
                    <a:pt x="5172219" y="1690923"/>
                    <a:pt x="5168409" y="1307597"/>
                    <a:pt x="5168409" y="957489"/>
                  </a:cubicBezTo>
                  <a:cubicBezTo>
                    <a:pt x="5163330" y="408849"/>
                    <a:pt x="5163330" y="30389"/>
                    <a:pt x="5163330" y="30389"/>
                  </a:cubicBezTo>
                  <a:cubicBezTo>
                    <a:pt x="5163330" y="30389"/>
                    <a:pt x="4524520" y="4989"/>
                    <a:pt x="2389434" y="12609"/>
                  </a:cubicBezTo>
                  <a:cubicBezTo>
                    <a:pt x="2032564" y="18959"/>
                    <a:pt x="1306124" y="4989"/>
                    <a:pt x="917504" y="20229"/>
                  </a:cubicBezTo>
                  <a:cubicBezTo>
                    <a:pt x="493324" y="36739"/>
                    <a:pt x="246944" y="-29301"/>
                    <a:pt x="564" y="16419"/>
                  </a:cubicBezTo>
                  <a:close/>
                </a:path>
              </a:pathLst>
            </a:custGeom>
            <a:solidFill>
              <a:srgbClr val="FFE500"/>
            </a:solid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0E2D5DEB-F397-49FF-8B73-B163DD3463E1}"/>
              </a:ext>
            </a:extLst>
          </p:cNvPr>
          <p:cNvSpPr txBox="1"/>
          <p:nvPr/>
        </p:nvSpPr>
        <p:spPr>
          <a:xfrm>
            <a:off x="977166" y="876300"/>
            <a:ext cx="4890234" cy="1377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280"/>
              </a:lnSpc>
            </a:pPr>
            <a:r>
              <a:rPr lang="uk-UA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Звіти по кадрах</a:t>
            </a:r>
            <a:endParaRPr lang="en-US" sz="6000" b="1" dirty="0">
              <a:solidFill>
                <a:srgbClr val="000000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30B2B4-5EFB-4668-A7BB-5649E539B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500" y="419100"/>
            <a:ext cx="13490842" cy="952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6886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408301" y="3797157"/>
            <a:ext cx="7471397" cy="4730048"/>
            <a:chOff x="0" y="0"/>
            <a:chExt cx="5166576" cy="3270894"/>
          </a:xfrm>
        </p:grpSpPr>
        <p:sp>
          <p:nvSpPr>
            <p:cNvPr id="3" name="Freeform 3"/>
            <p:cNvSpPr/>
            <p:nvPr/>
          </p:nvSpPr>
          <p:spPr>
            <a:xfrm>
              <a:off x="6350" y="1802774"/>
              <a:ext cx="4874476" cy="1461770"/>
            </a:xfrm>
            <a:custGeom>
              <a:avLst/>
              <a:gdLst/>
              <a:ahLst/>
              <a:cxnLst/>
              <a:rect l="l" t="t" r="r" b="b"/>
              <a:pathLst>
                <a:path w="4874476" h="1461770">
                  <a:moveTo>
                    <a:pt x="0" y="0"/>
                  </a:moveTo>
                  <a:lnTo>
                    <a:pt x="0" y="1461770"/>
                  </a:lnTo>
                  <a:lnTo>
                    <a:pt x="4874476" y="14617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4" name="Freeform 4"/>
            <p:cNvSpPr/>
            <p:nvPr/>
          </p:nvSpPr>
          <p:spPr>
            <a:xfrm>
              <a:off x="706" y="91"/>
              <a:ext cx="5169221" cy="3270906"/>
            </a:xfrm>
            <a:custGeom>
              <a:avLst/>
              <a:gdLst/>
              <a:ahLst/>
              <a:cxnLst/>
              <a:rect l="l" t="t" r="r" b="b"/>
              <a:pathLst>
                <a:path w="5169221" h="3270906">
                  <a:moveTo>
                    <a:pt x="564" y="16419"/>
                  </a:moveTo>
                  <a:lnTo>
                    <a:pt x="564" y="909229"/>
                  </a:lnTo>
                  <a:cubicBezTo>
                    <a:pt x="564" y="1342036"/>
                    <a:pt x="-706" y="1820463"/>
                    <a:pt x="564" y="2084623"/>
                  </a:cubicBezTo>
                  <a:cubicBezTo>
                    <a:pt x="4374" y="2852973"/>
                    <a:pt x="98354" y="3159043"/>
                    <a:pt x="98354" y="3159043"/>
                  </a:cubicBezTo>
                  <a:cubicBezTo>
                    <a:pt x="98354" y="3159043"/>
                    <a:pt x="578414" y="3259373"/>
                    <a:pt x="1003864" y="3265723"/>
                  </a:cubicBezTo>
                  <a:cubicBezTo>
                    <a:pt x="1384864" y="3272073"/>
                    <a:pt x="2247194" y="3270803"/>
                    <a:pt x="4342909" y="3270803"/>
                  </a:cubicBezTo>
                  <a:cubicBezTo>
                    <a:pt x="4762009" y="3270803"/>
                    <a:pt x="5163330" y="3270803"/>
                    <a:pt x="5163330" y="3270803"/>
                  </a:cubicBezTo>
                  <a:cubicBezTo>
                    <a:pt x="5163330" y="3270803"/>
                    <a:pt x="5160789" y="2618023"/>
                    <a:pt x="5163330" y="2201463"/>
                  </a:cubicBezTo>
                  <a:cubicBezTo>
                    <a:pt x="5172219" y="1690923"/>
                    <a:pt x="5168409" y="1307597"/>
                    <a:pt x="5168409" y="957489"/>
                  </a:cubicBezTo>
                  <a:cubicBezTo>
                    <a:pt x="5163330" y="408849"/>
                    <a:pt x="5163330" y="30389"/>
                    <a:pt x="5163330" y="30389"/>
                  </a:cubicBezTo>
                  <a:cubicBezTo>
                    <a:pt x="5163330" y="30389"/>
                    <a:pt x="4524520" y="4989"/>
                    <a:pt x="2389434" y="12609"/>
                  </a:cubicBezTo>
                  <a:cubicBezTo>
                    <a:pt x="2032564" y="18959"/>
                    <a:pt x="1306124" y="4989"/>
                    <a:pt x="917504" y="20229"/>
                  </a:cubicBezTo>
                  <a:cubicBezTo>
                    <a:pt x="493324" y="36739"/>
                    <a:pt x="246944" y="-29301"/>
                    <a:pt x="564" y="16419"/>
                  </a:cubicBezTo>
                  <a:close/>
                </a:path>
              </a:pathLst>
            </a:custGeom>
            <a:solidFill>
              <a:srgbClr val="FFE500"/>
            </a:solid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41310" y="4262195"/>
            <a:ext cx="6151266" cy="3129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50"/>
              </a:lnSpc>
            </a:pPr>
            <a:r>
              <a:rPr lang="uk-UA" sz="6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Чи отримали ви бажаний результат і які наступні дії?</a:t>
            </a:r>
            <a:endParaRPr lang="en-US" sz="6000" b="1" dirty="0">
              <a:solidFill>
                <a:srgbClr val="000000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</p:txBody>
      </p:sp>
      <p:grpSp>
        <p:nvGrpSpPr>
          <p:cNvPr id="8" name="Group 8"/>
          <p:cNvGrpSpPr/>
          <p:nvPr/>
        </p:nvGrpSpPr>
        <p:grpSpPr>
          <a:xfrm rot="592083">
            <a:off x="1808329" y="2412269"/>
            <a:ext cx="2376847" cy="1605888"/>
            <a:chOff x="0" y="0"/>
            <a:chExt cx="3169130" cy="2141184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2179390" cy="2141184"/>
              <a:chOff x="0" y="0"/>
              <a:chExt cx="3216910" cy="3160517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9050" y="230226"/>
                <a:ext cx="3178810" cy="2922670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2922670">
                    <a:moveTo>
                      <a:pt x="0" y="4724"/>
                    </a:moveTo>
                    <a:cubicBezTo>
                      <a:pt x="0" y="4724"/>
                      <a:pt x="2540" y="333654"/>
                      <a:pt x="2540" y="742594"/>
                    </a:cubicBezTo>
                    <a:cubicBezTo>
                      <a:pt x="2540" y="1151333"/>
                      <a:pt x="7620" y="1741571"/>
                      <a:pt x="7620" y="2001921"/>
                    </a:cubicBezTo>
                    <a:cubicBezTo>
                      <a:pt x="7620" y="2196231"/>
                      <a:pt x="16510" y="2595011"/>
                      <a:pt x="21590" y="2786781"/>
                    </a:cubicBezTo>
                    <a:lnTo>
                      <a:pt x="130810" y="2901081"/>
                    </a:lnTo>
                    <a:cubicBezTo>
                      <a:pt x="275590" y="2908701"/>
                      <a:pt x="543560" y="2922671"/>
                      <a:pt x="793750" y="2922671"/>
                    </a:cubicBezTo>
                    <a:lnTo>
                      <a:pt x="3178810" y="2922671"/>
                    </a:lnTo>
                    <a:lnTo>
                      <a:pt x="3178810" y="686714"/>
                    </a:lnTo>
                    <a:cubicBezTo>
                      <a:pt x="3178810" y="312064"/>
                      <a:pt x="3169920" y="35204"/>
                      <a:pt x="3169920" y="35204"/>
                    </a:cubicBezTo>
                    <a:cubicBezTo>
                      <a:pt x="3014980" y="14884"/>
                      <a:pt x="2858770" y="4724"/>
                      <a:pt x="2701290" y="5994"/>
                    </a:cubicBezTo>
                    <a:cubicBezTo>
                      <a:pt x="2428240" y="5994"/>
                      <a:pt x="1179830" y="14884"/>
                      <a:pt x="929640" y="5994"/>
                    </a:cubicBezTo>
                    <a:cubicBezTo>
                      <a:pt x="594360" y="-6706"/>
                      <a:pt x="0" y="4724"/>
                      <a:pt x="0" y="472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12700" y="223876"/>
                <a:ext cx="3191510" cy="2935370"/>
              </a:xfrm>
              <a:custGeom>
                <a:avLst/>
                <a:gdLst/>
                <a:ahLst/>
                <a:cxnLst/>
                <a:rect l="l" t="t" r="r" b="b"/>
                <a:pathLst>
                  <a:path w="3191510" h="2935370">
                    <a:moveTo>
                      <a:pt x="3191510" y="2935371"/>
                    </a:moveTo>
                    <a:lnTo>
                      <a:pt x="800100" y="2935371"/>
                    </a:lnTo>
                    <a:cubicBezTo>
                      <a:pt x="547370" y="2935371"/>
                      <a:pt x="270510" y="2921401"/>
                      <a:pt x="137160" y="2913781"/>
                    </a:cubicBezTo>
                    <a:lnTo>
                      <a:pt x="134620" y="2913781"/>
                    </a:lnTo>
                    <a:lnTo>
                      <a:pt x="21590" y="2795671"/>
                    </a:lnTo>
                    <a:lnTo>
                      <a:pt x="21590" y="2793131"/>
                    </a:lnTo>
                    <a:cubicBezTo>
                      <a:pt x="16510" y="2589931"/>
                      <a:pt x="7620" y="2196231"/>
                      <a:pt x="7620" y="2008271"/>
                    </a:cubicBezTo>
                    <a:cubicBezTo>
                      <a:pt x="7620" y="1892701"/>
                      <a:pt x="6350" y="1716171"/>
                      <a:pt x="5080" y="1511762"/>
                    </a:cubicBezTo>
                    <a:cubicBezTo>
                      <a:pt x="3810" y="1260481"/>
                      <a:pt x="2540" y="976202"/>
                      <a:pt x="2540" y="748944"/>
                    </a:cubicBezTo>
                    <a:cubicBezTo>
                      <a:pt x="2540" y="345084"/>
                      <a:pt x="0" y="14884"/>
                      <a:pt x="0" y="11074"/>
                    </a:cubicBezTo>
                    <a:lnTo>
                      <a:pt x="0" y="4724"/>
                    </a:lnTo>
                    <a:lnTo>
                      <a:pt x="6350" y="4724"/>
                    </a:lnTo>
                    <a:cubicBezTo>
                      <a:pt x="12700" y="4724"/>
                      <a:pt x="604520" y="-6706"/>
                      <a:pt x="935990" y="5994"/>
                    </a:cubicBezTo>
                    <a:cubicBezTo>
                      <a:pt x="1121410" y="12344"/>
                      <a:pt x="1852930" y="9804"/>
                      <a:pt x="2338070" y="7264"/>
                    </a:cubicBezTo>
                    <a:cubicBezTo>
                      <a:pt x="2503170" y="5994"/>
                      <a:pt x="2637790" y="5994"/>
                      <a:pt x="2707640" y="5994"/>
                    </a:cubicBezTo>
                    <a:cubicBezTo>
                      <a:pt x="2861310" y="4724"/>
                      <a:pt x="3020060" y="14884"/>
                      <a:pt x="3177540" y="35204"/>
                    </a:cubicBezTo>
                    <a:lnTo>
                      <a:pt x="3182620" y="36474"/>
                    </a:lnTo>
                    <a:lnTo>
                      <a:pt x="3182620" y="41554"/>
                    </a:lnTo>
                    <a:cubicBezTo>
                      <a:pt x="3182620" y="44094"/>
                      <a:pt x="3191510" y="322224"/>
                      <a:pt x="3191510" y="693064"/>
                    </a:cubicBezTo>
                    <a:lnTo>
                      <a:pt x="3191510" y="2935371"/>
                    </a:lnTo>
                    <a:close/>
                    <a:moveTo>
                      <a:pt x="139700" y="2901081"/>
                    </a:moveTo>
                    <a:cubicBezTo>
                      <a:pt x="273050" y="2908701"/>
                      <a:pt x="548640" y="2922671"/>
                      <a:pt x="800100" y="2922671"/>
                    </a:cubicBezTo>
                    <a:lnTo>
                      <a:pt x="3178810" y="2922671"/>
                    </a:lnTo>
                    <a:lnTo>
                      <a:pt x="3178810" y="693064"/>
                    </a:lnTo>
                    <a:cubicBezTo>
                      <a:pt x="3178810" y="351434"/>
                      <a:pt x="3171190" y="87274"/>
                      <a:pt x="3169920" y="46634"/>
                    </a:cubicBezTo>
                    <a:cubicBezTo>
                      <a:pt x="3014980" y="26314"/>
                      <a:pt x="2858770" y="17424"/>
                      <a:pt x="2707640" y="18694"/>
                    </a:cubicBezTo>
                    <a:cubicBezTo>
                      <a:pt x="2637790" y="18694"/>
                      <a:pt x="2503170" y="21234"/>
                      <a:pt x="2338070" y="19964"/>
                    </a:cubicBezTo>
                    <a:cubicBezTo>
                      <a:pt x="1828800" y="16154"/>
                      <a:pt x="1304290" y="16154"/>
                      <a:pt x="935990" y="18694"/>
                    </a:cubicBezTo>
                    <a:cubicBezTo>
                      <a:pt x="622300" y="21234"/>
                      <a:pt x="77470" y="16154"/>
                      <a:pt x="12700" y="17424"/>
                    </a:cubicBezTo>
                    <a:cubicBezTo>
                      <a:pt x="12700" y="64414"/>
                      <a:pt x="15240" y="375564"/>
                      <a:pt x="15240" y="748944"/>
                    </a:cubicBezTo>
                    <a:cubicBezTo>
                      <a:pt x="15240" y="976202"/>
                      <a:pt x="16510" y="1260480"/>
                      <a:pt x="17780" y="1511762"/>
                    </a:cubicBezTo>
                    <a:cubicBezTo>
                      <a:pt x="19050" y="1716171"/>
                      <a:pt x="20320" y="1892701"/>
                      <a:pt x="20320" y="2008271"/>
                    </a:cubicBezTo>
                    <a:cubicBezTo>
                      <a:pt x="20320" y="2194961"/>
                      <a:pt x="29210" y="2586121"/>
                      <a:pt x="34290" y="2790591"/>
                    </a:cubicBezTo>
                    <a:lnTo>
                      <a:pt x="139700" y="2901081"/>
                    </a:lnTo>
                    <a:close/>
                    <a:lnTo>
                      <a:pt x="133350" y="2775351"/>
                    </a:lnTo>
                    <a:lnTo>
                      <a:pt x="34290" y="2789321"/>
                    </a:lnTo>
                    <a:lnTo>
                      <a:pt x="139700" y="2901081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12" name="Freeform 12"/>
              <p:cNvSpPr/>
              <p:nvPr/>
            </p:nvSpPr>
            <p:spPr>
              <a:xfrm>
                <a:off x="299720" y="19050"/>
                <a:ext cx="617220" cy="304800"/>
              </a:xfrm>
              <a:custGeom>
                <a:avLst/>
                <a:gdLst/>
                <a:ahLst/>
                <a:cxnLst/>
                <a:rect l="l" t="t" r="r" b="b"/>
                <a:pathLst>
                  <a:path w="617220" h="304800">
                    <a:moveTo>
                      <a:pt x="600710" y="0"/>
                    </a:moveTo>
                    <a:lnTo>
                      <a:pt x="617220" y="77470"/>
                    </a:lnTo>
                    <a:lnTo>
                      <a:pt x="600710" y="190500"/>
                    </a:lnTo>
                    <a:lnTo>
                      <a:pt x="589280" y="297180"/>
                    </a:lnTo>
                    <a:lnTo>
                      <a:pt x="5080" y="304800"/>
                    </a:lnTo>
                    <a:lnTo>
                      <a:pt x="5080" y="255270"/>
                    </a:lnTo>
                    <a:lnTo>
                      <a:pt x="16510" y="148590"/>
                    </a:lnTo>
                    <a:lnTo>
                      <a:pt x="0" y="21590"/>
                    </a:lnTo>
                    <a:lnTo>
                      <a:pt x="60071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 dirty="0"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459852" y="683243"/>
              <a:ext cx="2709278" cy="55237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440"/>
                </a:lnSpc>
              </a:pPr>
              <a:r>
                <a:rPr lang="uk-UA" sz="2800" dirty="0">
                  <a:solidFill>
                    <a:srgbClr val="000000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Критерій результату</a:t>
              </a:r>
              <a:endParaRPr lang="en-US" sz="2800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 rot="-605848">
            <a:off x="1429832" y="5675179"/>
            <a:ext cx="2113274" cy="1491489"/>
            <a:chOff x="8604" y="151671"/>
            <a:chExt cx="2817699" cy="1988652"/>
          </a:xfrm>
        </p:grpSpPr>
        <p:grpSp>
          <p:nvGrpSpPr>
            <p:cNvPr id="15" name="Group 15"/>
            <p:cNvGrpSpPr/>
            <p:nvPr/>
          </p:nvGrpSpPr>
          <p:grpSpPr>
            <a:xfrm>
              <a:off x="8604" y="151671"/>
              <a:ext cx="2162182" cy="1988652"/>
              <a:chOff x="12700" y="223876"/>
              <a:chExt cx="3191510" cy="293537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19050" y="230226"/>
                <a:ext cx="3178810" cy="2922670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2922670">
                    <a:moveTo>
                      <a:pt x="0" y="4724"/>
                    </a:moveTo>
                    <a:cubicBezTo>
                      <a:pt x="0" y="4724"/>
                      <a:pt x="2540" y="333654"/>
                      <a:pt x="2540" y="742594"/>
                    </a:cubicBezTo>
                    <a:cubicBezTo>
                      <a:pt x="2540" y="1151333"/>
                      <a:pt x="7620" y="1741571"/>
                      <a:pt x="7620" y="2001921"/>
                    </a:cubicBezTo>
                    <a:cubicBezTo>
                      <a:pt x="7620" y="2196231"/>
                      <a:pt x="16510" y="2595011"/>
                      <a:pt x="21590" y="2786781"/>
                    </a:cubicBezTo>
                    <a:lnTo>
                      <a:pt x="130810" y="2901081"/>
                    </a:lnTo>
                    <a:cubicBezTo>
                      <a:pt x="275590" y="2908701"/>
                      <a:pt x="543560" y="2922671"/>
                      <a:pt x="793750" y="2922671"/>
                    </a:cubicBezTo>
                    <a:lnTo>
                      <a:pt x="3178810" y="2922671"/>
                    </a:lnTo>
                    <a:lnTo>
                      <a:pt x="3178810" y="686714"/>
                    </a:lnTo>
                    <a:cubicBezTo>
                      <a:pt x="3178810" y="312064"/>
                      <a:pt x="3169920" y="35204"/>
                      <a:pt x="3169920" y="35204"/>
                    </a:cubicBezTo>
                    <a:cubicBezTo>
                      <a:pt x="3014980" y="14884"/>
                      <a:pt x="2858770" y="4724"/>
                      <a:pt x="2701290" y="5994"/>
                    </a:cubicBezTo>
                    <a:cubicBezTo>
                      <a:pt x="2428240" y="5994"/>
                      <a:pt x="1179830" y="14884"/>
                      <a:pt x="929640" y="5994"/>
                    </a:cubicBezTo>
                    <a:cubicBezTo>
                      <a:pt x="594360" y="-6706"/>
                      <a:pt x="0" y="4724"/>
                      <a:pt x="0" y="472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uk-UA" dirty="0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12700" y="223876"/>
                <a:ext cx="3191510" cy="2935370"/>
              </a:xfrm>
              <a:custGeom>
                <a:avLst/>
                <a:gdLst/>
                <a:ahLst/>
                <a:cxnLst/>
                <a:rect l="l" t="t" r="r" b="b"/>
                <a:pathLst>
                  <a:path w="3191510" h="2935370">
                    <a:moveTo>
                      <a:pt x="3191510" y="2935371"/>
                    </a:moveTo>
                    <a:lnTo>
                      <a:pt x="800100" y="2935371"/>
                    </a:lnTo>
                    <a:cubicBezTo>
                      <a:pt x="547370" y="2935371"/>
                      <a:pt x="270510" y="2921401"/>
                      <a:pt x="137160" y="2913781"/>
                    </a:cubicBezTo>
                    <a:lnTo>
                      <a:pt x="134620" y="2913781"/>
                    </a:lnTo>
                    <a:lnTo>
                      <a:pt x="21590" y="2795671"/>
                    </a:lnTo>
                    <a:lnTo>
                      <a:pt x="21590" y="2793131"/>
                    </a:lnTo>
                    <a:cubicBezTo>
                      <a:pt x="16510" y="2589931"/>
                      <a:pt x="7620" y="2196231"/>
                      <a:pt x="7620" y="2008271"/>
                    </a:cubicBezTo>
                    <a:cubicBezTo>
                      <a:pt x="7620" y="1892701"/>
                      <a:pt x="6350" y="1716171"/>
                      <a:pt x="5080" y="1511762"/>
                    </a:cubicBezTo>
                    <a:cubicBezTo>
                      <a:pt x="3810" y="1260481"/>
                      <a:pt x="2540" y="976202"/>
                      <a:pt x="2540" y="748944"/>
                    </a:cubicBezTo>
                    <a:cubicBezTo>
                      <a:pt x="2540" y="345084"/>
                      <a:pt x="0" y="14884"/>
                      <a:pt x="0" y="11074"/>
                    </a:cubicBezTo>
                    <a:lnTo>
                      <a:pt x="0" y="4724"/>
                    </a:lnTo>
                    <a:lnTo>
                      <a:pt x="6350" y="4724"/>
                    </a:lnTo>
                    <a:cubicBezTo>
                      <a:pt x="12700" y="4724"/>
                      <a:pt x="604520" y="-6706"/>
                      <a:pt x="935990" y="5994"/>
                    </a:cubicBezTo>
                    <a:cubicBezTo>
                      <a:pt x="1121410" y="12344"/>
                      <a:pt x="1852930" y="9804"/>
                      <a:pt x="2338070" y="7264"/>
                    </a:cubicBezTo>
                    <a:cubicBezTo>
                      <a:pt x="2503170" y="5994"/>
                      <a:pt x="2637790" y="5994"/>
                      <a:pt x="2707640" y="5994"/>
                    </a:cubicBezTo>
                    <a:cubicBezTo>
                      <a:pt x="2861310" y="4724"/>
                      <a:pt x="3020060" y="14884"/>
                      <a:pt x="3177540" y="35204"/>
                    </a:cubicBezTo>
                    <a:lnTo>
                      <a:pt x="3182620" y="36474"/>
                    </a:lnTo>
                    <a:lnTo>
                      <a:pt x="3182620" y="41554"/>
                    </a:lnTo>
                    <a:cubicBezTo>
                      <a:pt x="3182620" y="44094"/>
                      <a:pt x="3191510" y="322224"/>
                      <a:pt x="3191510" y="693064"/>
                    </a:cubicBezTo>
                    <a:lnTo>
                      <a:pt x="3191510" y="2935371"/>
                    </a:lnTo>
                    <a:close/>
                    <a:moveTo>
                      <a:pt x="139700" y="2901081"/>
                    </a:moveTo>
                    <a:cubicBezTo>
                      <a:pt x="273050" y="2908701"/>
                      <a:pt x="548640" y="2922671"/>
                      <a:pt x="800100" y="2922671"/>
                    </a:cubicBezTo>
                    <a:lnTo>
                      <a:pt x="3178810" y="2922671"/>
                    </a:lnTo>
                    <a:lnTo>
                      <a:pt x="3178810" y="693064"/>
                    </a:lnTo>
                    <a:cubicBezTo>
                      <a:pt x="3178810" y="351434"/>
                      <a:pt x="3171190" y="87274"/>
                      <a:pt x="3169920" y="46634"/>
                    </a:cubicBezTo>
                    <a:cubicBezTo>
                      <a:pt x="3014980" y="26314"/>
                      <a:pt x="2858770" y="17424"/>
                      <a:pt x="2707640" y="18694"/>
                    </a:cubicBezTo>
                    <a:cubicBezTo>
                      <a:pt x="2637790" y="18694"/>
                      <a:pt x="2503170" y="21234"/>
                      <a:pt x="2338070" y="19964"/>
                    </a:cubicBezTo>
                    <a:cubicBezTo>
                      <a:pt x="1828800" y="16154"/>
                      <a:pt x="1304290" y="16154"/>
                      <a:pt x="935990" y="18694"/>
                    </a:cubicBezTo>
                    <a:cubicBezTo>
                      <a:pt x="622300" y="21234"/>
                      <a:pt x="77470" y="16154"/>
                      <a:pt x="12700" y="17424"/>
                    </a:cubicBezTo>
                    <a:cubicBezTo>
                      <a:pt x="12700" y="64414"/>
                      <a:pt x="15240" y="375564"/>
                      <a:pt x="15240" y="748944"/>
                    </a:cubicBezTo>
                    <a:cubicBezTo>
                      <a:pt x="15240" y="976202"/>
                      <a:pt x="16510" y="1260480"/>
                      <a:pt x="17780" y="1511762"/>
                    </a:cubicBezTo>
                    <a:cubicBezTo>
                      <a:pt x="19050" y="1716171"/>
                      <a:pt x="20320" y="1892701"/>
                      <a:pt x="20320" y="2008271"/>
                    </a:cubicBezTo>
                    <a:cubicBezTo>
                      <a:pt x="20320" y="2194961"/>
                      <a:pt x="29210" y="2586121"/>
                      <a:pt x="34290" y="2790591"/>
                    </a:cubicBezTo>
                    <a:lnTo>
                      <a:pt x="139700" y="2901081"/>
                    </a:lnTo>
                    <a:close/>
                    <a:lnTo>
                      <a:pt x="133350" y="2775351"/>
                    </a:lnTo>
                    <a:lnTo>
                      <a:pt x="34290" y="2789321"/>
                    </a:lnTo>
                    <a:lnTo>
                      <a:pt x="139700" y="2901081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459853" y="691580"/>
              <a:ext cx="2366450" cy="5357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440"/>
                </a:lnSpc>
              </a:pPr>
              <a:r>
                <a:rPr lang="uk-UA" sz="2800" dirty="0">
                  <a:solidFill>
                    <a:srgbClr val="000000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Критерій результату</a:t>
              </a:r>
              <a:endParaRPr lang="en-US" sz="2800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 rot="592083">
            <a:off x="1930034" y="8445048"/>
            <a:ext cx="1995522" cy="1491489"/>
            <a:chOff x="-176347" y="151671"/>
            <a:chExt cx="2660696" cy="1988652"/>
          </a:xfrm>
        </p:grpSpPr>
        <p:grpSp>
          <p:nvGrpSpPr>
            <p:cNvPr id="21" name="Group 21"/>
            <p:cNvGrpSpPr/>
            <p:nvPr/>
          </p:nvGrpSpPr>
          <p:grpSpPr>
            <a:xfrm>
              <a:off x="8604" y="151671"/>
              <a:ext cx="2162182" cy="1988652"/>
              <a:chOff x="12700" y="223876"/>
              <a:chExt cx="3191510" cy="29353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19050" y="230226"/>
                <a:ext cx="3178810" cy="2922670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2922670">
                    <a:moveTo>
                      <a:pt x="0" y="4724"/>
                    </a:moveTo>
                    <a:cubicBezTo>
                      <a:pt x="0" y="4724"/>
                      <a:pt x="2540" y="333654"/>
                      <a:pt x="2540" y="742594"/>
                    </a:cubicBezTo>
                    <a:cubicBezTo>
                      <a:pt x="2540" y="1151333"/>
                      <a:pt x="7620" y="1741571"/>
                      <a:pt x="7620" y="2001921"/>
                    </a:cubicBezTo>
                    <a:cubicBezTo>
                      <a:pt x="7620" y="2196231"/>
                      <a:pt x="16510" y="2595011"/>
                      <a:pt x="21590" y="2786781"/>
                    </a:cubicBezTo>
                    <a:lnTo>
                      <a:pt x="130810" y="2901081"/>
                    </a:lnTo>
                    <a:cubicBezTo>
                      <a:pt x="275590" y="2908701"/>
                      <a:pt x="543560" y="2922671"/>
                      <a:pt x="793750" y="2922671"/>
                    </a:cubicBezTo>
                    <a:lnTo>
                      <a:pt x="3178810" y="2922671"/>
                    </a:lnTo>
                    <a:lnTo>
                      <a:pt x="3178810" y="686714"/>
                    </a:lnTo>
                    <a:cubicBezTo>
                      <a:pt x="3178810" y="312064"/>
                      <a:pt x="3169920" y="35204"/>
                      <a:pt x="3169920" y="35204"/>
                    </a:cubicBezTo>
                    <a:cubicBezTo>
                      <a:pt x="3014980" y="14884"/>
                      <a:pt x="2858770" y="4724"/>
                      <a:pt x="2701290" y="5994"/>
                    </a:cubicBezTo>
                    <a:cubicBezTo>
                      <a:pt x="2428240" y="5994"/>
                      <a:pt x="1179830" y="14884"/>
                      <a:pt x="929640" y="5994"/>
                    </a:cubicBezTo>
                    <a:cubicBezTo>
                      <a:pt x="594360" y="-6706"/>
                      <a:pt x="0" y="4724"/>
                      <a:pt x="0" y="472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3" name="Freeform 23"/>
              <p:cNvSpPr/>
              <p:nvPr/>
            </p:nvSpPr>
            <p:spPr>
              <a:xfrm>
                <a:off x="12700" y="223876"/>
                <a:ext cx="3191510" cy="2935370"/>
              </a:xfrm>
              <a:custGeom>
                <a:avLst/>
                <a:gdLst/>
                <a:ahLst/>
                <a:cxnLst/>
                <a:rect l="l" t="t" r="r" b="b"/>
                <a:pathLst>
                  <a:path w="3191510" h="2935370">
                    <a:moveTo>
                      <a:pt x="3191510" y="2935371"/>
                    </a:moveTo>
                    <a:lnTo>
                      <a:pt x="800100" y="2935371"/>
                    </a:lnTo>
                    <a:cubicBezTo>
                      <a:pt x="547370" y="2935371"/>
                      <a:pt x="270510" y="2921401"/>
                      <a:pt x="137160" y="2913781"/>
                    </a:cubicBezTo>
                    <a:lnTo>
                      <a:pt x="134620" y="2913781"/>
                    </a:lnTo>
                    <a:lnTo>
                      <a:pt x="21590" y="2795671"/>
                    </a:lnTo>
                    <a:lnTo>
                      <a:pt x="21590" y="2793131"/>
                    </a:lnTo>
                    <a:cubicBezTo>
                      <a:pt x="16510" y="2589931"/>
                      <a:pt x="7620" y="2196231"/>
                      <a:pt x="7620" y="2008271"/>
                    </a:cubicBezTo>
                    <a:cubicBezTo>
                      <a:pt x="7620" y="1892701"/>
                      <a:pt x="6350" y="1716171"/>
                      <a:pt x="5080" y="1511762"/>
                    </a:cubicBezTo>
                    <a:cubicBezTo>
                      <a:pt x="3810" y="1260481"/>
                      <a:pt x="2540" y="976202"/>
                      <a:pt x="2540" y="748944"/>
                    </a:cubicBezTo>
                    <a:cubicBezTo>
                      <a:pt x="2540" y="345084"/>
                      <a:pt x="0" y="14884"/>
                      <a:pt x="0" y="11074"/>
                    </a:cubicBezTo>
                    <a:lnTo>
                      <a:pt x="0" y="4724"/>
                    </a:lnTo>
                    <a:lnTo>
                      <a:pt x="6350" y="4724"/>
                    </a:lnTo>
                    <a:cubicBezTo>
                      <a:pt x="12700" y="4724"/>
                      <a:pt x="604520" y="-6706"/>
                      <a:pt x="935990" y="5994"/>
                    </a:cubicBezTo>
                    <a:cubicBezTo>
                      <a:pt x="1121410" y="12344"/>
                      <a:pt x="1852930" y="9804"/>
                      <a:pt x="2338070" y="7264"/>
                    </a:cubicBezTo>
                    <a:cubicBezTo>
                      <a:pt x="2503170" y="5994"/>
                      <a:pt x="2637790" y="5994"/>
                      <a:pt x="2707640" y="5994"/>
                    </a:cubicBezTo>
                    <a:cubicBezTo>
                      <a:pt x="2861310" y="4724"/>
                      <a:pt x="3020060" y="14884"/>
                      <a:pt x="3177540" y="35204"/>
                    </a:cubicBezTo>
                    <a:lnTo>
                      <a:pt x="3182620" y="36474"/>
                    </a:lnTo>
                    <a:lnTo>
                      <a:pt x="3182620" y="41554"/>
                    </a:lnTo>
                    <a:cubicBezTo>
                      <a:pt x="3182620" y="44094"/>
                      <a:pt x="3191510" y="322224"/>
                      <a:pt x="3191510" y="693064"/>
                    </a:cubicBezTo>
                    <a:lnTo>
                      <a:pt x="3191510" y="2935371"/>
                    </a:lnTo>
                    <a:close/>
                    <a:moveTo>
                      <a:pt x="139700" y="2901081"/>
                    </a:moveTo>
                    <a:cubicBezTo>
                      <a:pt x="273050" y="2908701"/>
                      <a:pt x="548640" y="2922671"/>
                      <a:pt x="800100" y="2922671"/>
                    </a:cubicBezTo>
                    <a:lnTo>
                      <a:pt x="3178810" y="2922671"/>
                    </a:lnTo>
                    <a:lnTo>
                      <a:pt x="3178810" y="693064"/>
                    </a:lnTo>
                    <a:cubicBezTo>
                      <a:pt x="3178810" y="351434"/>
                      <a:pt x="3171190" y="87274"/>
                      <a:pt x="3169920" y="46634"/>
                    </a:cubicBezTo>
                    <a:cubicBezTo>
                      <a:pt x="3014980" y="26314"/>
                      <a:pt x="2858770" y="17424"/>
                      <a:pt x="2707640" y="18694"/>
                    </a:cubicBezTo>
                    <a:cubicBezTo>
                      <a:pt x="2637790" y="18694"/>
                      <a:pt x="2503170" y="21234"/>
                      <a:pt x="2338070" y="19964"/>
                    </a:cubicBezTo>
                    <a:cubicBezTo>
                      <a:pt x="1828800" y="16154"/>
                      <a:pt x="1304290" y="16154"/>
                      <a:pt x="935990" y="18694"/>
                    </a:cubicBezTo>
                    <a:cubicBezTo>
                      <a:pt x="622300" y="21234"/>
                      <a:pt x="77470" y="16154"/>
                      <a:pt x="12700" y="17424"/>
                    </a:cubicBezTo>
                    <a:cubicBezTo>
                      <a:pt x="12700" y="64414"/>
                      <a:pt x="15240" y="375564"/>
                      <a:pt x="15240" y="748944"/>
                    </a:cubicBezTo>
                    <a:cubicBezTo>
                      <a:pt x="15240" y="976202"/>
                      <a:pt x="16510" y="1260480"/>
                      <a:pt x="17780" y="1511762"/>
                    </a:cubicBezTo>
                    <a:cubicBezTo>
                      <a:pt x="19050" y="1716171"/>
                      <a:pt x="20320" y="1892701"/>
                      <a:pt x="20320" y="2008271"/>
                    </a:cubicBezTo>
                    <a:cubicBezTo>
                      <a:pt x="20320" y="2194961"/>
                      <a:pt x="29210" y="2586121"/>
                      <a:pt x="34290" y="2790591"/>
                    </a:cubicBezTo>
                    <a:lnTo>
                      <a:pt x="139700" y="2901081"/>
                    </a:lnTo>
                    <a:close/>
                    <a:lnTo>
                      <a:pt x="133350" y="2775351"/>
                    </a:lnTo>
                    <a:lnTo>
                      <a:pt x="34290" y="2789321"/>
                    </a:lnTo>
                    <a:lnTo>
                      <a:pt x="139700" y="2901081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-176347" y="691578"/>
              <a:ext cx="2660696" cy="5357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440"/>
                </a:lnSpc>
              </a:pPr>
              <a:r>
                <a:rPr lang="uk-UA" sz="2800" dirty="0">
                  <a:solidFill>
                    <a:srgbClr val="000000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Критерій результату</a:t>
              </a:r>
              <a:endParaRPr lang="en-US" sz="2800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 rot="-782125">
            <a:off x="14707236" y="2272432"/>
            <a:ext cx="2624920" cy="1605888"/>
            <a:chOff x="0" y="0"/>
            <a:chExt cx="3499894" cy="2141184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0"/>
              <a:ext cx="2179390" cy="2141184"/>
              <a:chOff x="0" y="0"/>
              <a:chExt cx="3216910" cy="3160517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19050" y="230226"/>
                <a:ext cx="3178810" cy="2922670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2922670">
                    <a:moveTo>
                      <a:pt x="0" y="4724"/>
                    </a:moveTo>
                    <a:cubicBezTo>
                      <a:pt x="0" y="4724"/>
                      <a:pt x="2540" y="333654"/>
                      <a:pt x="2540" y="742594"/>
                    </a:cubicBezTo>
                    <a:cubicBezTo>
                      <a:pt x="2540" y="1151333"/>
                      <a:pt x="7620" y="1741571"/>
                      <a:pt x="7620" y="2001921"/>
                    </a:cubicBezTo>
                    <a:cubicBezTo>
                      <a:pt x="7620" y="2196231"/>
                      <a:pt x="16510" y="2595011"/>
                      <a:pt x="21590" y="2786781"/>
                    </a:cubicBezTo>
                    <a:lnTo>
                      <a:pt x="130810" y="2901081"/>
                    </a:lnTo>
                    <a:cubicBezTo>
                      <a:pt x="275590" y="2908701"/>
                      <a:pt x="543560" y="2922671"/>
                      <a:pt x="793750" y="2922671"/>
                    </a:cubicBezTo>
                    <a:lnTo>
                      <a:pt x="3178810" y="2922671"/>
                    </a:lnTo>
                    <a:lnTo>
                      <a:pt x="3178810" y="686714"/>
                    </a:lnTo>
                    <a:cubicBezTo>
                      <a:pt x="3178810" y="312064"/>
                      <a:pt x="3169920" y="35204"/>
                      <a:pt x="3169920" y="35204"/>
                    </a:cubicBezTo>
                    <a:cubicBezTo>
                      <a:pt x="3014980" y="14884"/>
                      <a:pt x="2858770" y="4724"/>
                      <a:pt x="2701290" y="5994"/>
                    </a:cubicBezTo>
                    <a:cubicBezTo>
                      <a:pt x="2428240" y="5994"/>
                      <a:pt x="1179830" y="14884"/>
                      <a:pt x="929640" y="5994"/>
                    </a:cubicBezTo>
                    <a:cubicBezTo>
                      <a:pt x="594360" y="-6706"/>
                      <a:pt x="0" y="4724"/>
                      <a:pt x="0" y="472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uk-UA" dirty="0"/>
              </a:p>
            </p:txBody>
          </p:sp>
          <p:sp>
            <p:nvSpPr>
              <p:cNvPr id="29" name="Freeform 29"/>
              <p:cNvSpPr/>
              <p:nvPr/>
            </p:nvSpPr>
            <p:spPr>
              <a:xfrm>
                <a:off x="12700" y="223876"/>
                <a:ext cx="3191510" cy="2935370"/>
              </a:xfrm>
              <a:custGeom>
                <a:avLst/>
                <a:gdLst/>
                <a:ahLst/>
                <a:cxnLst/>
                <a:rect l="l" t="t" r="r" b="b"/>
                <a:pathLst>
                  <a:path w="3191510" h="2935370">
                    <a:moveTo>
                      <a:pt x="3191510" y="2935371"/>
                    </a:moveTo>
                    <a:lnTo>
                      <a:pt x="800100" y="2935371"/>
                    </a:lnTo>
                    <a:cubicBezTo>
                      <a:pt x="547370" y="2935371"/>
                      <a:pt x="270510" y="2921401"/>
                      <a:pt x="137160" y="2913781"/>
                    </a:cubicBezTo>
                    <a:lnTo>
                      <a:pt x="134620" y="2913781"/>
                    </a:lnTo>
                    <a:lnTo>
                      <a:pt x="21590" y="2795671"/>
                    </a:lnTo>
                    <a:lnTo>
                      <a:pt x="21590" y="2793131"/>
                    </a:lnTo>
                    <a:cubicBezTo>
                      <a:pt x="16510" y="2589931"/>
                      <a:pt x="7620" y="2196231"/>
                      <a:pt x="7620" y="2008271"/>
                    </a:cubicBezTo>
                    <a:cubicBezTo>
                      <a:pt x="7620" y="1892701"/>
                      <a:pt x="6350" y="1716171"/>
                      <a:pt x="5080" y="1511762"/>
                    </a:cubicBezTo>
                    <a:cubicBezTo>
                      <a:pt x="3810" y="1260481"/>
                      <a:pt x="2540" y="976202"/>
                      <a:pt x="2540" y="748944"/>
                    </a:cubicBezTo>
                    <a:cubicBezTo>
                      <a:pt x="2540" y="345084"/>
                      <a:pt x="0" y="14884"/>
                      <a:pt x="0" y="11074"/>
                    </a:cubicBezTo>
                    <a:lnTo>
                      <a:pt x="0" y="4724"/>
                    </a:lnTo>
                    <a:lnTo>
                      <a:pt x="6350" y="4724"/>
                    </a:lnTo>
                    <a:cubicBezTo>
                      <a:pt x="12700" y="4724"/>
                      <a:pt x="604520" y="-6706"/>
                      <a:pt x="935990" y="5994"/>
                    </a:cubicBezTo>
                    <a:cubicBezTo>
                      <a:pt x="1121410" y="12344"/>
                      <a:pt x="1852930" y="9804"/>
                      <a:pt x="2338070" y="7264"/>
                    </a:cubicBezTo>
                    <a:cubicBezTo>
                      <a:pt x="2503170" y="5994"/>
                      <a:pt x="2637790" y="5994"/>
                      <a:pt x="2707640" y="5994"/>
                    </a:cubicBezTo>
                    <a:cubicBezTo>
                      <a:pt x="2861310" y="4724"/>
                      <a:pt x="3020060" y="14884"/>
                      <a:pt x="3177540" y="35204"/>
                    </a:cubicBezTo>
                    <a:lnTo>
                      <a:pt x="3182620" y="36474"/>
                    </a:lnTo>
                    <a:lnTo>
                      <a:pt x="3182620" y="41554"/>
                    </a:lnTo>
                    <a:cubicBezTo>
                      <a:pt x="3182620" y="44094"/>
                      <a:pt x="3191510" y="322224"/>
                      <a:pt x="3191510" y="693064"/>
                    </a:cubicBezTo>
                    <a:lnTo>
                      <a:pt x="3191510" y="2935371"/>
                    </a:lnTo>
                    <a:close/>
                    <a:moveTo>
                      <a:pt x="139700" y="2901081"/>
                    </a:moveTo>
                    <a:cubicBezTo>
                      <a:pt x="273050" y="2908701"/>
                      <a:pt x="548640" y="2922671"/>
                      <a:pt x="800100" y="2922671"/>
                    </a:cubicBezTo>
                    <a:lnTo>
                      <a:pt x="3178810" y="2922671"/>
                    </a:lnTo>
                    <a:lnTo>
                      <a:pt x="3178810" y="693064"/>
                    </a:lnTo>
                    <a:cubicBezTo>
                      <a:pt x="3178810" y="351434"/>
                      <a:pt x="3171190" y="87274"/>
                      <a:pt x="3169920" y="46634"/>
                    </a:cubicBezTo>
                    <a:cubicBezTo>
                      <a:pt x="3014980" y="26314"/>
                      <a:pt x="2858770" y="17424"/>
                      <a:pt x="2707640" y="18694"/>
                    </a:cubicBezTo>
                    <a:cubicBezTo>
                      <a:pt x="2637790" y="18694"/>
                      <a:pt x="2503170" y="21234"/>
                      <a:pt x="2338070" y="19964"/>
                    </a:cubicBezTo>
                    <a:cubicBezTo>
                      <a:pt x="1828800" y="16154"/>
                      <a:pt x="1304290" y="16154"/>
                      <a:pt x="935990" y="18694"/>
                    </a:cubicBezTo>
                    <a:cubicBezTo>
                      <a:pt x="622300" y="21234"/>
                      <a:pt x="77470" y="16154"/>
                      <a:pt x="12700" y="17424"/>
                    </a:cubicBezTo>
                    <a:cubicBezTo>
                      <a:pt x="12700" y="64414"/>
                      <a:pt x="15240" y="375564"/>
                      <a:pt x="15240" y="748944"/>
                    </a:cubicBezTo>
                    <a:cubicBezTo>
                      <a:pt x="15240" y="976202"/>
                      <a:pt x="16510" y="1260480"/>
                      <a:pt x="17780" y="1511762"/>
                    </a:cubicBezTo>
                    <a:cubicBezTo>
                      <a:pt x="19050" y="1716171"/>
                      <a:pt x="20320" y="1892701"/>
                      <a:pt x="20320" y="2008271"/>
                    </a:cubicBezTo>
                    <a:cubicBezTo>
                      <a:pt x="20320" y="2194961"/>
                      <a:pt x="29210" y="2586121"/>
                      <a:pt x="34290" y="2790591"/>
                    </a:cubicBezTo>
                    <a:lnTo>
                      <a:pt x="139700" y="2901081"/>
                    </a:lnTo>
                    <a:close/>
                    <a:lnTo>
                      <a:pt x="133350" y="2775351"/>
                    </a:lnTo>
                    <a:lnTo>
                      <a:pt x="34290" y="2789321"/>
                    </a:lnTo>
                    <a:lnTo>
                      <a:pt x="139700" y="2901081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30" name="Freeform 30"/>
              <p:cNvSpPr/>
              <p:nvPr/>
            </p:nvSpPr>
            <p:spPr>
              <a:xfrm>
                <a:off x="299720" y="19050"/>
                <a:ext cx="617220" cy="304800"/>
              </a:xfrm>
              <a:custGeom>
                <a:avLst/>
                <a:gdLst/>
                <a:ahLst/>
                <a:cxnLst/>
                <a:rect l="l" t="t" r="r" b="b"/>
                <a:pathLst>
                  <a:path w="617220" h="304800">
                    <a:moveTo>
                      <a:pt x="600710" y="0"/>
                    </a:moveTo>
                    <a:lnTo>
                      <a:pt x="617220" y="77470"/>
                    </a:lnTo>
                    <a:lnTo>
                      <a:pt x="600710" y="190500"/>
                    </a:lnTo>
                    <a:lnTo>
                      <a:pt x="589280" y="297180"/>
                    </a:lnTo>
                    <a:lnTo>
                      <a:pt x="5080" y="304800"/>
                    </a:lnTo>
                    <a:lnTo>
                      <a:pt x="5080" y="255270"/>
                    </a:lnTo>
                    <a:lnTo>
                      <a:pt x="16510" y="148590"/>
                    </a:lnTo>
                    <a:lnTo>
                      <a:pt x="0" y="21590"/>
                    </a:lnTo>
                    <a:lnTo>
                      <a:pt x="60071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603049" y="964849"/>
              <a:ext cx="2896845" cy="2963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440"/>
                </a:lnSpc>
              </a:pPr>
              <a:r>
                <a:rPr lang="uk-UA" sz="2800" dirty="0">
                  <a:solidFill>
                    <a:srgbClr val="000000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Наступні дії</a:t>
              </a:r>
              <a:endParaRPr lang="en-US" sz="2800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endParaRP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3173945" y="6056684"/>
            <a:ext cx="938963" cy="198686"/>
            <a:chOff x="0" y="0"/>
            <a:chExt cx="2028619" cy="429260"/>
          </a:xfrm>
        </p:grpSpPr>
        <p:sp>
          <p:nvSpPr>
            <p:cNvPr id="45" name="Freeform 45"/>
            <p:cNvSpPr/>
            <p:nvPr/>
          </p:nvSpPr>
          <p:spPr>
            <a:xfrm>
              <a:off x="0" y="-148"/>
              <a:ext cx="2028619" cy="429408"/>
            </a:xfrm>
            <a:custGeom>
              <a:avLst/>
              <a:gdLst/>
              <a:ahLst/>
              <a:cxnLst/>
              <a:rect l="l" t="t" r="r" b="b"/>
              <a:pathLst>
                <a:path w="2028619" h="429408">
                  <a:moveTo>
                    <a:pt x="2010839" y="183028"/>
                  </a:moveTo>
                  <a:lnTo>
                    <a:pt x="1749219" y="6498"/>
                  </a:lnTo>
                  <a:cubicBezTo>
                    <a:pt x="1731439" y="-4932"/>
                    <a:pt x="1708579" y="-1122"/>
                    <a:pt x="1695879" y="16658"/>
                  </a:cubicBezTo>
                  <a:cubicBezTo>
                    <a:pt x="1684449" y="34438"/>
                    <a:pt x="1688259" y="57298"/>
                    <a:pt x="1706039" y="69998"/>
                  </a:cubicBezTo>
                  <a:lnTo>
                    <a:pt x="1864789" y="176678"/>
                  </a:lnTo>
                  <a:lnTo>
                    <a:pt x="0" y="176678"/>
                  </a:lnTo>
                  <a:lnTo>
                    <a:pt x="0" y="252878"/>
                  </a:lnTo>
                  <a:lnTo>
                    <a:pt x="1864789" y="252878"/>
                  </a:lnTo>
                  <a:lnTo>
                    <a:pt x="1706039" y="359558"/>
                  </a:lnTo>
                  <a:cubicBezTo>
                    <a:pt x="1688259" y="370988"/>
                    <a:pt x="1684449" y="395118"/>
                    <a:pt x="1695879" y="412898"/>
                  </a:cubicBezTo>
                  <a:cubicBezTo>
                    <a:pt x="1703499" y="424328"/>
                    <a:pt x="1714929" y="429408"/>
                    <a:pt x="1727629" y="429408"/>
                  </a:cubicBezTo>
                  <a:cubicBezTo>
                    <a:pt x="1735249" y="429408"/>
                    <a:pt x="1742869" y="426868"/>
                    <a:pt x="1749219" y="423058"/>
                  </a:cubicBezTo>
                  <a:lnTo>
                    <a:pt x="2012109" y="246528"/>
                  </a:lnTo>
                  <a:cubicBezTo>
                    <a:pt x="2022269" y="238908"/>
                    <a:pt x="2028619" y="227478"/>
                    <a:pt x="2028619" y="214778"/>
                  </a:cubicBezTo>
                  <a:cubicBezTo>
                    <a:pt x="2028619" y="202078"/>
                    <a:pt x="2022269" y="190648"/>
                    <a:pt x="2010839" y="183028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46" name="Group 46"/>
          <p:cNvGrpSpPr/>
          <p:nvPr/>
        </p:nvGrpSpPr>
        <p:grpSpPr>
          <a:xfrm rot="-10800000">
            <a:off x="4180851" y="6056684"/>
            <a:ext cx="938963" cy="198686"/>
            <a:chOff x="0" y="0"/>
            <a:chExt cx="2028619" cy="429260"/>
          </a:xfrm>
        </p:grpSpPr>
        <p:sp>
          <p:nvSpPr>
            <p:cNvPr id="47" name="Freeform 47"/>
            <p:cNvSpPr/>
            <p:nvPr/>
          </p:nvSpPr>
          <p:spPr>
            <a:xfrm>
              <a:off x="0" y="-148"/>
              <a:ext cx="2028619" cy="429408"/>
            </a:xfrm>
            <a:custGeom>
              <a:avLst/>
              <a:gdLst/>
              <a:ahLst/>
              <a:cxnLst/>
              <a:rect l="l" t="t" r="r" b="b"/>
              <a:pathLst>
                <a:path w="2028619" h="429408">
                  <a:moveTo>
                    <a:pt x="2010839" y="183028"/>
                  </a:moveTo>
                  <a:lnTo>
                    <a:pt x="1749219" y="6498"/>
                  </a:lnTo>
                  <a:cubicBezTo>
                    <a:pt x="1731439" y="-4932"/>
                    <a:pt x="1708579" y="-1122"/>
                    <a:pt x="1695879" y="16658"/>
                  </a:cubicBezTo>
                  <a:cubicBezTo>
                    <a:pt x="1684449" y="34438"/>
                    <a:pt x="1688259" y="57298"/>
                    <a:pt x="1706039" y="69998"/>
                  </a:cubicBezTo>
                  <a:lnTo>
                    <a:pt x="1864789" y="176678"/>
                  </a:lnTo>
                  <a:lnTo>
                    <a:pt x="0" y="176678"/>
                  </a:lnTo>
                  <a:lnTo>
                    <a:pt x="0" y="252878"/>
                  </a:lnTo>
                  <a:lnTo>
                    <a:pt x="1864789" y="252878"/>
                  </a:lnTo>
                  <a:lnTo>
                    <a:pt x="1706039" y="359558"/>
                  </a:lnTo>
                  <a:cubicBezTo>
                    <a:pt x="1688259" y="370988"/>
                    <a:pt x="1684449" y="395118"/>
                    <a:pt x="1695879" y="412898"/>
                  </a:cubicBezTo>
                  <a:cubicBezTo>
                    <a:pt x="1703499" y="424328"/>
                    <a:pt x="1714929" y="429408"/>
                    <a:pt x="1727629" y="429408"/>
                  </a:cubicBezTo>
                  <a:cubicBezTo>
                    <a:pt x="1735249" y="429408"/>
                    <a:pt x="1742869" y="426868"/>
                    <a:pt x="1749219" y="423058"/>
                  </a:cubicBezTo>
                  <a:lnTo>
                    <a:pt x="2012109" y="246528"/>
                  </a:lnTo>
                  <a:cubicBezTo>
                    <a:pt x="2022269" y="238908"/>
                    <a:pt x="2028619" y="227478"/>
                    <a:pt x="2028619" y="214778"/>
                  </a:cubicBezTo>
                  <a:cubicBezTo>
                    <a:pt x="2028619" y="202078"/>
                    <a:pt x="2022269" y="190648"/>
                    <a:pt x="2010839" y="183028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48" name="Group 48"/>
          <p:cNvGrpSpPr/>
          <p:nvPr/>
        </p:nvGrpSpPr>
        <p:grpSpPr>
          <a:xfrm rot="8926276">
            <a:off x="4197372" y="7857184"/>
            <a:ext cx="938963" cy="198686"/>
            <a:chOff x="0" y="0"/>
            <a:chExt cx="2028619" cy="429260"/>
          </a:xfrm>
        </p:grpSpPr>
        <p:sp>
          <p:nvSpPr>
            <p:cNvPr id="49" name="Freeform 49"/>
            <p:cNvSpPr/>
            <p:nvPr/>
          </p:nvSpPr>
          <p:spPr>
            <a:xfrm>
              <a:off x="0" y="-148"/>
              <a:ext cx="2028619" cy="429408"/>
            </a:xfrm>
            <a:custGeom>
              <a:avLst/>
              <a:gdLst/>
              <a:ahLst/>
              <a:cxnLst/>
              <a:rect l="l" t="t" r="r" b="b"/>
              <a:pathLst>
                <a:path w="2028619" h="429408">
                  <a:moveTo>
                    <a:pt x="2010839" y="183028"/>
                  </a:moveTo>
                  <a:lnTo>
                    <a:pt x="1749219" y="6498"/>
                  </a:lnTo>
                  <a:cubicBezTo>
                    <a:pt x="1731439" y="-4932"/>
                    <a:pt x="1708579" y="-1122"/>
                    <a:pt x="1695879" y="16658"/>
                  </a:cubicBezTo>
                  <a:cubicBezTo>
                    <a:pt x="1684449" y="34438"/>
                    <a:pt x="1688259" y="57298"/>
                    <a:pt x="1706039" y="69998"/>
                  </a:cubicBezTo>
                  <a:lnTo>
                    <a:pt x="1864789" y="176678"/>
                  </a:lnTo>
                  <a:lnTo>
                    <a:pt x="0" y="176678"/>
                  </a:lnTo>
                  <a:lnTo>
                    <a:pt x="0" y="252878"/>
                  </a:lnTo>
                  <a:lnTo>
                    <a:pt x="1864789" y="252878"/>
                  </a:lnTo>
                  <a:lnTo>
                    <a:pt x="1706039" y="359558"/>
                  </a:lnTo>
                  <a:cubicBezTo>
                    <a:pt x="1688259" y="370988"/>
                    <a:pt x="1684449" y="395118"/>
                    <a:pt x="1695879" y="412898"/>
                  </a:cubicBezTo>
                  <a:cubicBezTo>
                    <a:pt x="1703499" y="424328"/>
                    <a:pt x="1714929" y="429408"/>
                    <a:pt x="1727629" y="429408"/>
                  </a:cubicBezTo>
                  <a:cubicBezTo>
                    <a:pt x="1735249" y="429408"/>
                    <a:pt x="1742869" y="426868"/>
                    <a:pt x="1749219" y="423058"/>
                  </a:cubicBezTo>
                  <a:lnTo>
                    <a:pt x="2012109" y="246528"/>
                  </a:lnTo>
                  <a:cubicBezTo>
                    <a:pt x="2022269" y="238908"/>
                    <a:pt x="2028619" y="227478"/>
                    <a:pt x="2028619" y="214778"/>
                  </a:cubicBezTo>
                  <a:cubicBezTo>
                    <a:pt x="2028619" y="202078"/>
                    <a:pt x="2022269" y="190648"/>
                    <a:pt x="2010839" y="183028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50" name="Group 50"/>
          <p:cNvGrpSpPr/>
          <p:nvPr/>
        </p:nvGrpSpPr>
        <p:grpSpPr>
          <a:xfrm rot="1910472">
            <a:off x="13155705" y="7853462"/>
            <a:ext cx="938963" cy="198686"/>
            <a:chOff x="0" y="0"/>
            <a:chExt cx="2028619" cy="429260"/>
          </a:xfrm>
        </p:grpSpPr>
        <p:sp>
          <p:nvSpPr>
            <p:cNvPr id="51" name="Freeform 51"/>
            <p:cNvSpPr/>
            <p:nvPr/>
          </p:nvSpPr>
          <p:spPr>
            <a:xfrm>
              <a:off x="0" y="-148"/>
              <a:ext cx="2028619" cy="429408"/>
            </a:xfrm>
            <a:custGeom>
              <a:avLst/>
              <a:gdLst/>
              <a:ahLst/>
              <a:cxnLst/>
              <a:rect l="l" t="t" r="r" b="b"/>
              <a:pathLst>
                <a:path w="2028619" h="429408">
                  <a:moveTo>
                    <a:pt x="2010839" y="183028"/>
                  </a:moveTo>
                  <a:lnTo>
                    <a:pt x="1749219" y="6498"/>
                  </a:lnTo>
                  <a:cubicBezTo>
                    <a:pt x="1731439" y="-4932"/>
                    <a:pt x="1708579" y="-1122"/>
                    <a:pt x="1695879" y="16658"/>
                  </a:cubicBezTo>
                  <a:cubicBezTo>
                    <a:pt x="1684449" y="34438"/>
                    <a:pt x="1688259" y="57298"/>
                    <a:pt x="1706039" y="69998"/>
                  </a:cubicBezTo>
                  <a:lnTo>
                    <a:pt x="1864789" y="176678"/>
                  </a:lnTo>
                  <a:lnTo>
                    <a:pt x="0" y="176678"/>
                  </a:lnTo>
                  <a:lnTo>
                    <a:pt x="0" y="252878"/>
                  </a:lnTo>
                  <a:lnTo>
                    <a:pt x="1864789" y="252878"/>
                  </a:lnTo>
                  <a:lnTo>
                    <a:pt x="1706039" y="359558"/>
                  </a:lnTo>
                  <a:cubicBezTo>
                    <a:pt x="1688259" y="370988"/>
                    <a:pt x="1684449" y="395118"/>
                    <a:pt x="1695879" y="412898"/>
                  </a:cubicBezTo>
                  <a:cubicBezTo>
                    <a:pt x="1703499" y="424328"/>
                    <a:pt x="1714929" y="429408"/>
                    <a:pt x="1727629" y="429408"/>
                  </a:cubicBezTo>
                  <a:cubicBezTo>
                    <a:pt x="1735249" y="429408"/>
                    <a:pt x="1742869" y="426868"/>
                    <a:pt x="1749219" y="423058"/>
                  </a:cubicBezTo>
                  <a:lnTo>
                    <a:pt x="2012109" y="246528"/>
                  </a:lnTo>
                  <a:cubicBezTo>
                    <a:pt x="2022269" y="238908"/>
                    <a:pt x="2028619" y="227478"/>
                    <a:pt x="2028619" y="214778"/>
                  </a:cubicBezTo>
                  <a:cubicBezTo>
                    <a:pt x="2028619" y="202078"/>
                    <a:pt x="2022269" y="190648"/>
                    <a:pt x="2010839" y="183028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52" name="Group 52"/>
          <p:cNvGrpSpPr/>
          <p:nvPr/>
        </p:nvGrpSpPr>
        <p:grpSpPr>
          <a:xfrm rot="-1716341">
            <a:off x="13155705" y="3977237"/>
            <a:ext cx="938963" cy="198686"/>
            <a:chOff x="0" y="0"/>
            <a:chExt cx="2028619" cy="429260"/>
          </a:xfrm>
        </p:grpSpPr>
        <p:sp>
          <p:nvSpPr>
            <p:cNvPr id="53" name="Freeform 53"/>
            <p:cNvSpPr/>
            <p:nvPr/>
          </p:nvSpPr>
          <p:spPr>
            <a:xfrm>
              <a:off x="0" y="-148"/>
              <a:ext cx="2028619" cy="429408"/>
            </a:xfrm>
            <a:custGeom>
              <a:avLst/>
              <a:gdLst/>
              <a:ahLst/>
              <a:cxnLst/>
              <a:rect l="l" t="t" r="r" b="b"/>
              <a:pathLst>
                <a:path w="2028619" h="429408">
                  <a:moveTo>
                    <a:pt x="2010839" y="183028"/>
                  </a:moveTo>
                  <a:lnTo>
                    <a:pt x="1749219" y="6498"/>
                  </a:lnTo>
                  <a:cubicBezTo>
                    <a:pt x="1731439" y="-4932"/>
                    <a:pt x="1708579" y="-1122"/>
                    <a:pt x="1695879" y="16658"/>
                  </a:cubicBezTo>
                  <a:cubicBezTo>
                    <a:pt x="1684449" y="34438"/>
                    <a:pt x="1688259" y="57298"/>
                    <a:pt x="1706039" y="69998"/>
                  </a:cubicBezTo>
                  <a:lnTo>
                    <a:pt x="1864789" y="176678"/>
                  </a:lnTo>
                  <a:lnTo>
                    <a:pt x="0" y="176678"/>
                  </a:lnTo>
                  <a:lnTo>
                    <a:pt x="0" y="252878"/>
                  </a:lnTo>
                  <a:lnTo>
                    <a:pt x="1864789" y="252878"/>
                  </a:lnTo>
                  <a:lnTo>
                    <a:pt x="1706039" y="359558"/>
                  </a:lnTo>
                  <a:cubicBezTo>
                    <a:pt x="1688259" y="370988"/>
                    <a:pt x="1684449" y="395118"/>
                    <a:pt x="1695879" y="412898"/>
                  </a:cubicBezTo>
                  <a:cubicBezTo>
                    <a:pt x="1703499" y="424328"/>
                    <a:pt x="1714929" y="429408"/>
                    <a:pt x="1727629" y="429408"/>
                  </a:cubicBezTo>
                  <a:cubicBezTo>
                    <a:pt x="1735249" y="429408"/>
                    <a:pt x="1742869" y="426868"/>
                    <a:pt x="1749219" y="423058"/>
                  </a:cubicBezTo>
                  <a:lnTo>
                    <a:pt x="2012109" y="246528"/>
                  </a:lnTo>
                  <a:cubicBezTo>
                    <a:pt x="2022269" y="238908"/>
                    <a:pt x="2028619" y="227478"/>
                    <a:pt x="2028619" y="214778"/>
                  </a:cubicBezTo>
                  <a:cubicBezTo>
                    <a:pt x="2028619" y="202078"/>
                    <a:pt x="2022269" y="190648"/>
                    <a:pt x="2010839" y="183028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54" name="Group 54"/>
          <p:cNvGrpSpPr/>
          <p:nvPr/>
        </p:nvGrpSpPr>
        <p:grpSpPr>
          <a:xfrm rot="-8972392">
            <a:off x="4198025" y="3995026"/>
            <a:ext cx="938963" cy="198686"/>
            <a:chOff x="0" y="0"/>
            <a:chExt cx="2028619" cy="429260"/>
          </a:xfrm>
        </p:grpSpPr>
        <p:sp>
          <p:nvSpPr>
            <p:cNvPr id="55" name="Freeform 55"/>
            <p:cNvSpPr/>
            <p:nvPr/>
          </p:nvSpPr>
          <p:spPr>
            <a:xfrm>
              <a:off x="0" y="-148"/>
              <a:ext cx="2028619" cy="429408"/>
            </a:xfrm>
            <a:custGeom>
              <a:avLst/>
              <a:gdLst/>
              <a:ahLst/>
              <a:cxnLst/>
              <a:rect l="l" t="t" r="r" b="b"/>
              <a:pathLst>
                <a:path w="2028619" h="429408">
                  <a:moveTo>
                    <a:pt x="2010839" y="183028"/>
                  </a:moveTo>
                  <a:lnTo>
                    <a:pt x="1749219" y="6498"/>
                  </a:lnTo>
                  <a:cubicBezTo>
                    <a:pt x="1731439" y="-4932"/>
                    <a:pt x="1708579" y="-1122"/>
                    <a:pt x="1695879" y="16658"/>
                  </a:cubicBezTo>
                  <a:cubicBezTo>
                    <a:pt x="1684449" y="34438"/>
                    <a:pt x="1688259" y="57298"/>
                    <a:pt x="1706039" y="69998"/>
                  </a:cubicBezTo>
                  <a:lnTo>
                    <a:pt x="1864789" y="176678"/>
                  </a:lnTo>
                  <a:lnTo>
                    <a:pt x="0" y="176678"/>
                  </a:lnTo>
                  <a:lnTo>
                    <a:pt x="0" y="252878"/>
                  </a:lnTo>
                  <a:lnTo>
                    <a:pt x="1864789" y="252878"/>
                  </a:lnTo>
                  <a:lnTo>
                    <a:pt x="1706039" y="359558"/>
                  </a:lnTo>
                  <a:cubicBezTo>
                    <a:pt x="1688259" y="370988"/>
                    <a:pt x="1684449" y="395118"/>
                    <a:pt x="1695879" y="412898"/>
                  </a:cubicBezTo>
                  <a:cubicBezTo>
                    <a:pt x="1703499" y="424328"/>
                    <a:pt x="1714929" y="429408"/>
                    <a:pt x="1727629" y="429408"/>
                  </a:cubicBezTo>
                  <a:cubicBezTo>
                    <a:pt x="1735249" y="429408"/>
                    <a:pt x="1742869" y="426868"/>
                    <a:pt x="1749219" y="423058"/>
                  </a:cubicBezTo>
                  <a:lnTo>
                    <a:pt x="2012109" y="246528"/>
                  </a:lnTo>
                  <a:cubicBezTo>
                    <a:pt x="2022269" y="238908"/>
                    <a:pt x="2028619" y="227478"/>
                    <a:pt x="2028619" y="214778"/>
                  </a:cubicBezTo>
                  <a:cubicBezTo>
                    <a:pt x="2028619" y="202078"/>
                    <a:pt x="2022269" y="190648"/>
                    <a:pt x="2010839" y="183028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56" name="Group 9">
            <a:extLst>
              <a:ext uri="{FF2B5EF4-FFF2-40B4-BE49-F238E27FC236}">
                <a16:creationId xmlns:a16="http://schemas.microsoft.com/office/drawing/2014/main" id="{5D40A020-FE93-49E1-A715-474BCFA57A7B}"/>
              </a:ext>
            </a:extLst>
          </p:cNvPr>
          <p:cNvGrpSpPr/>
          <p:nvPr/>
        </p:nvGrpSpPr>
        <p:grpSpPr>
          <a:xfrm rot="1359834">
            <a:off x="1846742" y="1980596"/>
            <a:ext cx="625177" cy="625177"/>
            <a:chOff x="0" y="0"/>
            <a:chExt cx="833569" cy="833569"/>
          </a:xfrm>
        </p:grpSpPr>
        <p:grpSp>
          <p:nvGrpSpPr>
            <p:cNvPr id="57" name="Group 10">
              <a:extLst>
                <a:ext uri="{FF2B5EF4-FFF2-40B4-BE49-F238E27FC236}">
                  <a16:creationId xmlns:a16="http://schemas.microsoft.com/office/drawing/2014/main" id="{B012C269-F224-4948-9B12-D9D151E33719}"/>
                </a:ext>
              </a:extLst>
            </p:cNvPr>
            <p:cNvGrpSpPr/>
            <p:nvPr/>
          </p:nvGrpSpPr>
          <p:grpSpPr>
            <a:xfrm>
              <a:off x="0" y="0"/>
              <a:ext cx="833569" cy="833569"/>
              <a:chOff x="0" y="0"/>
              <a:chExt cx="6350000" cy="6350000"/>
            </a:xfrm>
          </p:grpSpPr>
          <p:sp>
            <p:nvSpPr>
              <p:cNvPr id="59" name="Freeform 11">
                <a:extLst>
                  <a:ext uri="{FF2B5EF4-FFF2-40B4-BE49-F238E27FC236}">
                    <a16:creationId xmlns:a16="http://schemas.microsoft.com/office/drawing/2014/main" id="{B778C2A2-C69A-4839-9574-35C29E1709AF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E5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58" name="TextBox 12">
              <a:extLst>
                <a:ext uri="{FF2B5EF4-FFF2-40B4-BE49-F238E27FC236}">
                  <a16:creationId xmlns:a16="http://schemas.microsoft.com/office/drawing/2014/main" id="{6B14ED85-65CC-4A14-92BB-4F2416F490C5}"/>
                </a:ext>
              </a:extLst>
            </p:cNvPr>
            <p:cNvSpPr txBox="1"/>
            <p:nvPr/>
          </p:nvSpPr>
          <p:spPr>
            <a:xfrm>
              <a:off x="169989" y="113120"/>
              <a:ext cx="493592" cy="559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527"/>
                </a:lnSpc>
                <a:spcBef>
                  <a:spcPct val="0"/>
                </a:spcBef>
              </a:pPr>
              <a:r>
                <a:rPr lang="en-US" sz="2519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1</a:t>
              </a:r>
            </a:p>
          </p:txBody>
        </p:sp>
      </p:grpSp>
      <p:grpSp>
        <p:nvGrpSpPr>
          <p:cNvPr id="60" name="Group 13">
            <a:extLst>
              <a:ext uri="{FF2B5EF4-FFF2-40B4-BE49-F238E27FC236}">
                <a16:creationId xmlns:a16="http://schemas.microsoft.com/office/drawing/2014/main" id="{D2B1F09D-00AB-4C1A-A68E-54184DFC891C}"/>
              </a:ext>
            </a:extLst>
          </p:cNvPr>
          <p:cNvGrpSpPr/>
          <p:nvPr/>
        </p:nvGrpSpPr>
        <p:grpSpPr>
          <a:xfrm rot="20497995">
            <a:off x="984732" y="5680449"/>
            <a:ext cx="625177" cy="625177"/>
            <a:chOff x="0" y="0"/>
            <a:chExt cx="833569" cy="833569"/>
          </a:xfrm>
        </p:grpSpPr>
        <p:grpSp>
          <p:nvGrpSpPr>
            <p:cNvPr id="61" name="Group 14">
              <a:extLst>
                <a:ext uri="{FF2B5EF4-FFF2-40B4-BE49-F238E27FC236}">
                  <a16:creationId xmlns:a16="http://schemas.microsoft.com/office/drawing/2014/main" id="{5A525143-72BC-4F7B-B06C-51EDDB0E09B9}"/>
                </a:ext>
              </a:extLst>
            </p:cNvPr>
            <p:cNvGrpSpPr/>
            <p:nvPr/>
          </p:nvGrpSpPr>
          <p:grpSpPr>
            <a:xfrm>
              <a:off x="0" y="0"/>
              <a:ext cx="833569" cy="833569"/>
              <a:chOff x="0" y="0"/>
              <a:chExt cx="6350000" cy="6350000"/>
            </a:xfrm>
          </p:grpSpPr>
          <p:sp>
            <p:nvSpPr>
              <p:cNvPr id="63" name="Freeform 15">
                <a:extLst>
                  <a:ext uri="{FF2B5EF4-FFF2-40B4-BE49-F238E27FC236}">
                    <a16:creationId xmlns:a16="http://schemas.microsoft.com/office/drawing/2014/main" id="{2C8B4A97-ACEE-4784-ACFA-CDB083364E37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E5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62" name="TextBox 16">
              <a:extLst>
                <a:ext uri="{FF2B5EF4-FFF2-40B4-BE49-F238E27FC236}">
                  <a16:creationId xmlns:a16="http://schemas.microsoft.com/office/drawing/2014/main" id="{8BA8C2C6-3E25-4C5B-92A5-0A3E634DDEC0}"/>
                </a:ext>
              </a:extLst>
            </p:cNvPr>
            <p:cNvSpPr txBox="1"/>
            <p:nvPr/>
          </p:nvSpPr>
          <p:spPr>
            <a:xfrm>
              <a:off x="169989" y="113120"/>
              <a:ext cx="493592" cy="559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527"/>
                </a:lnSpc>
                <a:spcBef>
                  <a:spcPct val="0"/>
                </a:spcBef>
              </a:pPr>
              <a:r>
                <a:rPr lang="en-US" sz="2519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2</a:t>
              </a:r>
            </a:p>
          </p:txBody>
        </p:sp>
      </p:grpSp>
      <p:grpSp>
        <p:nvGrpSpPr>
          <p:cNvPr id="64" name="Group 17">
            <a:extLst>
              <a:ext uri="{FF2B5EF4-FFF2-40B4-BE49-F238E27FC236}">
                <a16:creationId xmlns:a16="http://schemas.microsoft.com/office/drawing/2014/main" id="{25BE0EFC-57C8-4E06-9C3C-D7C74CCC7738}"/>
              </a:ext>
            </a:extLst>
          </p:cNvPr>
          <p:cNvGrpSpPr/>
          <p:nvPr/>
        </p:nvGrpSpPr>
        <p:grpSpPr>
          <a:xfrm rot="1109348">
            <a:off x="1530795" y="8116738"/>
            <a:ext cx="625177" cy="625177"/>
            <a:chOff x="0" y="0"/>
            <a:chExt cx="833569" cy="833569"/>
          </a:xfrm>
        </p:grpSpPr>
        <p:grpSp>
          <p:nvGrpSpPr>
            <p:cNvPr id="65" name="Group 18">
              <a:extLst>
                <a:ext uri="{FF2B5EF4-FFF2-40B4-BE49-F238E27FC236}">
                  <a16:creationId xmlns:a16="http://schemas.microsoft.com/office/drawing/2014/main" id="{6F4A2482-7A82-4EDA-8768-075C26949450}"/>
                </a:ext>
              </a:extLst>
            </p:cNvPr>
            <p:cNvGrpSpPr/>
            <p:nvPr/>
          </p:nvGrpSpPr>
          <p:grpSpPr>
            <a:xfrm>
              <a:off x="0" y="0"/>
              <a:ext cx="833569" cy="833569"/>
              <a:chOff x="0" y="0"/>
              <a:chExt cx="6350000" cy="6350000"/>
            </a:xfrm>
          </p:grpSpPr>
          <p:sp>
            <p:nvSpPr>
              <p:cNvPr id="67" name="Freeform 19">
                <a:extLst>
                  <a:ext uri="{FF2B5EF4-FFF2-40B4-BE49-F238E27FC236}">
                    <a16:creationId xmlns:a16="http://schemas.microsoft.com/office/drawing/2014/main" id="{EAEFC8FC-22A7-4DD8-B333-1EBCF3435897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E5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66" name="TextBox 20">
              <a:extLst>
                <a:ext uri="{FF2B5EF4-FFF2-40B4-BE49-F238E27FC236}">
                  <a16:creationId xmlns:a16="http://schemas.microsoft.com/office/drawing/2014/main" id="{B66EBBDB-EF26-4FF2-80F0-304A694E7F31}"/>
                </a:ext>
              </a:extLst>
            </p:cNvPr>
            <p:cNvSpPr txBox="1"/>
            <p:nvPr/>
          </p:nvSpPr>
          <p:spPr>
            <a:xfrm>
              <a:off x="169989" y="113120"/>
              <a:ext cx="493592" cy="559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527"/>
                </a:lnSpc>
                <a:spcBef>
                  <a:spcPct val="0"/>
                </a:spcBef>
              </a:pPr>
              <a:r>
                <a:rPr lang="en-US" sz="2519" b="1" dirty="0">
                  <a:solidFill>
                    <a:srgbClr val="000000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3</a:t>
              </a:r>
            </a:p>
          </p:txBody>
        </p:sp>
      </p:grpSp>
      <p:grpSp>
        <p:nvGrpSpPr>
          <p:cNvPr id="68" name="Group 26">
            <a:extLst>
              <a:ext uri="{FF2B5EF4-FFF2-40B4-BE49-F238E27FC236}">
                <a16:creationId xmlns:a16="http://schemas.microsoft.com/office/drawing/2014/main" id="{B3D7A334-FA7B-4023-BAC4-7569A36D9EEF}"/>
              </a:ext>
            </a:extLst>
          </p:cNvPr>
          <p:cNvGrpSpPr/>
          <p:nvPr/>
        </p:nvGrpSpPr>
        <p:grpSpPr>
          <a:xfrm rot="761152">
            <a:off x="14854791" y="5631918"/>
            <a:ext cx="2624920" cy="1605888"/>
            <a:chOff x="0" y="0"/>
            <a:chExt cx="3499894" cy="2141184"/>
          </a:xfrm>
        </p:grpSpPr>
        <p:grpSp>
          <p:nvGrpSpPr>
            <p:cNvPr id="69" name="Group 27">
              <a:extLst>
                <a:ext uri="{FF2B5EF4-FFF2-40B4-BE49-F238E27FC236}">
                  <a16:creationId xmlns:a16="http://schemas.microsoft.com/office/drawing/2014/main" id="{9BCB00A2-6BC3-4B8F-8CC7-97E68CC84790}"/>
                </a:ext>
              </a:extLst>
            </p:cNvPr>
            <p:cNvGrpSpPr/>
            <p:nvPr/>
          </p:nvGrpSpPr>
          <p:grpSpPr>
            <a:xfrm>
              <a:off x="0" y="0"/>
              <a:ext cx="2179390" cy="2141184"/>
              <a:chOff x="0" y="0"/>
              <a:chExt cx="3216910" cy="3160517"/>
            </a:xfrm>
          </p:grpSpPr>
          <p:sp>
            <p:nvSpPr>
              <p:cNvPr id="71" name="Freeform 28">
                <a:extLst>
                  <a:ext uri="{FF2B5EF4-FFF2-40B4-BE49-F238E27FC236}">
                    <a16:creationId xmlns:a16="http://schemas.microsoft.com/office/drawing/2014/main" id="{61184D42-9DE8-4E8D-9B93-8C41826C8217}"/>
                  </a:ext>
                </a:extLst>
              </p:cNvPr>
              <p:cNvSpPr/>
              <p:nvPr/>
            </p:nvSpPr>
            <p:spPr>
              <a:xfrm>
                <a:off x="19050" y="230226"/>
                <a:ext cx="3178810" cy="2922670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2922670">
                    <a:moveTo>
                      <a:pt x="0" y="4724"/>
                    </a:moveTo>
                    <a:cubicBezTo>
                      <a:pt x="0" y="4724"/>
                      <a:pt x="2540" y="333654"/>
                      <a:pt x="2540" y="742594"/>
                    </a:cubicBezTo>
                    <a:cubicBezTo>
                      <a:pt x="2540" y="1151333"/>
                      <a:pt x="7620" y="1741571"/>
                      <a:pt x="7620" y="2001921"/>
                    </a:cubicBezTo>
                    <a:cubicBezTo>
                      <a:pt x="7620" y="2196231"/>
                      <a:pt x="16510" y="2595011"/>
                      <a:pt x="21590" y="2786781"/>
                    </a:cubicBezTo>
                    <a:lnTo>
                      <a:pt x="130810" y="2901081"/>
                    </a:lnTo>
                    <a:cubicBezTo>
                      <a:pt x="275590" y="2908701"/>
                      <a:pt x="543560" y="2922671"/>
                      <a:pt x="793750" y="2922671"/>
                    </a:cubicBezTo>
                    <a:lnTo>
                      <a:pt x="3178810" y="2922671"/>
                    </a:lnTo>
                    <a:lnTo>
                      <a:pt x="3178810" y="686714"/>
                    </a:lnTo>
                    <a:cubicBezTo>
                      <a:pt x="3178810" y="312064"/>
                      <a:pt x="3169920" y="35204"/>
                      <a:pt x="3169920" y="35204"/>
                    </a:cubicBezTo>
                    <a:cubicBezTo>
                      <a:pt x="3014980" y="14884"/>
                      <a:pt x="2858770" y="4724"/>
                      <a:pt x="2701290" y="5994"/>
                    </a:cubicBezTo>
                    <a:cubicBezTo>
                      <a:pt x="2428240" y="5994"/>
                      <a:pt x="1179830" y="14884"/>
                      <a:pt x="929640" y="5994"/>
                    </a:cubicBezTo>
                    <a:cubicBezTo>
                      <a:pt x="594360" y="-6706"/>
                      <a:pt x="0" y="4724"/>
                      <a:pt x="0" y="472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uk-UA" dirty="0"/>
              </a:p>
            </p:txBody>
          </p:sp>
          <p:sp>
            <p:nvSpPr>
              <p:cNvPr id="72" name="Freeform 29">
                <a:extLst>
                  <a:ext uri="{FF2B5EF4-FFF2-40B4-BE49-F238E27FC236}">
                    <a16:creationId xmlns:a16="http://schemas.microsoft.com/office/drawing/2014/main" id="{3AF1F065-D270-4D9C-AE5E-AFE72E6FAFD5}"/>
                  </a:ext>
                </a:extLst>
              </p:cNvPr>
              <p:cNvSpPr/>
              <p:nvPr/>
            </p:nvSpPr>
            <p:spPr>
              <a:xfrm>
                <a:off x="12700" y="223876"/>
                <a:ext cx="3191510" cy="2935370"/>
              </a:xfrm>
              <a:custGeom>
                <a:avLst/>
                <a:gdLst/>
                <a:ahLst/>
                <a:cxnLst/>
                <a:rect l="l" t="t" r="r" b="b"/>
                <a:pathLst>
                  <a:path w="3191510" h="2935370">
                    <a:moveTo>
                      <a:pt x="3191510" y="2935371"/>
                    </a:moveTo>
                    <a:lnTo>
                      <a:pt x="800100" y="2935371"/>
                    </a:lnTo>
                    <a:cubicBezTo>
                      <a:pt x="547370" y="2935371"/>
                      <a:pt x="270510" y="2921401"/>
                      <a:pt x="137160" y="2913781"/>
                    </a:cubicBezTo>
                    <a:lnTo>
                      <a:pt x="134620" y="2913781"/>
                    </a:lnTo>
                    <a:lnTo>
                      <a:pt x="21590" y="2795671"/>
                    </a:lnTo>
                    <a:lnTo>
                      <a:pt x="21590" y="2793131"/>
                    </a:lnTo>
                    <a:cubicBezTo>
                      <a:pt x="16510" y="2589931"/>
                      <a:pt x="7620" y="2196231"/>
                      <a:pt x="7620" y="2008271"/>
                    </a:cubicBezTo>
                    <a:cubicBezTo>
                      <a:pt x="7620" y="1892701"/>
                      <a:pt x="6350" y="1716171"/>
                      <a:pt x="5080" y="1511762"/>
                    </a:cubicBezTo>
                    <a:cubicBezTo>
                      <a:pt x="3810" y="1260481"/>
                      <a:pt x="2540" y="976202"/>
                      <a:pt x="2540" y="748944"/>
                    </a:cubicBezTo>
                    <a:cubicBezTo>
                      <a:pt x="2540" y="345084"/>
                      <a:pt x="0" y="14884"/>
                      <a:pt x="0" y="11074"/>
                    </a:cubicBezTo>
                    <a:lnTo>
                      <a:pt x="0" y="4724"/>
                    </a:lnTo>
                    <a:lnTo>
                      <a:pt x="6350" y="4724"/>
                    </a:lnTo>
                    <a:cubicBezTo>
                      <a:pt x="12700" y="4724"/>
                      <a:pt x="604520" y="-6706"/>
                      <a:pt x="935990" y="5994"/>
                    </a:cubicBezTo>
                    <a:cubicBezTo>
                      <a:pt x="1121410" y="12344"/>
                      <a:pt x="1852930" y="9804"/>
                      <a:pt x="2338070" y="7264"/>
                    </a:cubicBezTo>
                    <a:cubicBezTo>
                      <a:pt x="2503170" y="5994"/>
                      <a:pt x="2637790" y="5994"/>
                      <a:pt x="2707640" y="5994"/>
                    </a:cubicBezTo>
                    <a:cubicBezTo>
                      <a:pt x="2861310" y="4724"/>
                      <a:pt x="3020060" y="14884"/>
                      <a:pt x="3177540" y="35204"/>
                    </a:cubicBezTo>
                    <a:lnTo>
                      <a:pt x="3182620" y="36474"/>
                    </a:lnTo>
                    <a:lnTo>
                      <a:pt x="3182620" y="41554"/>
                    </a:lnTo>
                    <a:cubicBezTo>
                      <a:pt x="3182620" y="44094"/>
                      <a:pt x="3191510" y="322224"/>
                      <a:pt x="3191510" y="693064"/>
                    </a:cubicBezTo>
                    <a:lnTo>
                      <a:pt x="3191510" y="2935371"/>
                    </a:lnTo>
                    <a:close/>
                    <a:moveTo>
                      <a:pt x="139700" y="2901081"/>
                    </a:moveTo>
                    <a:cubicBezTo>
                      <a:pt x="273050" y="2908701"/>
                      <a:pt x="548640" y="2922671"/>
                      <a:pt x="800100" y="2922671"/>
                    </a:cubicBezTo>
                    <a:lnTo>
                      <a:pt x="3178810" y="2922671"/>
                    </a:lnTo>
                    <a:lnTo>
                      <a:pt x="3178810" y="693064"/>
                    </a:lnTo>
                    <a:cubicBezTo>
                      <a:pt x="3178810" y="351434"/>
                      <a:pt x="3171190" y="87274"/>
                      <a:pt x="3169920" y="46634"/>
                    </a:cubicBezTo>
                    <a:cubicBezTo>
                      <a:pt x="3014980" y="26314"/>
                      <a:pt x="2858770" y="17424"/>
                      <a:pt x="2707640" y="18694"/>
                    </a:cubicBezTo>
                    <a:cubicBezTo>
                      <a:pt x="2637790" y="18694"/>
                      <a:pt x="2503170" y="21234"/>
                      <a:pt x="2338070" y="19964"/>
                    </a:cubicBezTo>
                    <a:cubicBezTo>
                      <a:pt x="1828800" y="16154"/>
                      <a:pt x="1304290" y="16154"/>
                      <a:pt x="935990" y="18694"/>
                    </a:cubicBezTo>
                    <a:cubicBezTo>
                      <a:pt x="622300" y="21234"/>
                      <a:pt x="77470" y="16154"/>
                      <a:pt x="12700" y="17424"/>
                    </a:cubicBezTo>
                    <a:cubicBezTo>
                      <a:pt x="12700" y="64414"/>
                      <a:pt x="15240" y="375564"/>
                      <a:pt x="15240" y="748944"/>
                    </a:cubicBezTo>
                    <a:cubicBezTo>
                      <a:pt x="15240" y="976202"/>
                      <a:pt x="16510" y="1260480"/>
                      <a:pt x="17780" y="1511762"/>
                    </a:cubicBezTo>
                    <a:cubicBezTo>
                      <a:pt x="19050" y="1716171"/>
                      <a:pt x="20320" y="1892701"/>
                      <a:pt x="20320" y="2008271"/>
                    </a:cubicBezTo>
                    <a:cubicBezTo>
                      <a:pt x="20320" y="2194961"/>
                      <a:pt x="29210" y="2586121"/>
                      <a:pt x="34290" y="2790591"/>
                    </a:cubicBezTo>
                    <a:lnTo>
                      <a:pt x="139700" y="2901081"/>
                    </a:lnTo>
                    <a:close/>
                    <a:lnTo>
                      <a:pt x="133350" y="2775351"/>
                    </a:lnTo>
                    <a:lnTo>
                      <a:pt x="34290" y="2789321"/>
                    </a:lnTo>
                    <a:lnTo>
                      <a:pt x="139700" y="2901081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3" name="Freeform 30">
                <a:extLst>
                  <a:ext uri="{FF2B5EF4-FFF2-40B4-BE49-F238E27FC236}">
                    <a16:creationId xmlns:a16="http://schemas.microsoft.com/office/drawing/2014/main" id="{0B9C5666-A184-47CB-B234-1EFF5A44CB1D}"/>
                  </a:ext>
                </a:extLst>
              </p:cNvPr>
              <p:cNvSpPr/>
              <p:nvPr/>
            </p:nvSpPr>
            <p:spPr>
              <a:xfrm>
                <a:off x="299720" y="19050"/>
                <a:ext cx="617220" cy="304800"/>
              </a:xfrm>
              <a:custGeom>
                <a:avLst/>
                <a:gdLst/>
                <a:ahLst/>
                <a:cxnLst/>
                <a:rect l="l" t="t" r="r" b="b"/>
                <a:pathLst>
                  <a:path w="617220" h="304800">
                    <a:moveTo>
                      <a:pt x="600710" y="0"/>
                    </a:moveTo>
                    <a:lnTo>
                      <a:pt x="617220" y="77470"/>
                    </a:lnTo>
                    <a:lnTo>
                      <a:pt x="600710" y="190500"/>
                    </a:lnTo>
                    <a:lnTo>
                      <a:pt x="589280" y="297180"/>
                    </a:lnTo>
                    <a:lnTo>
                      <a:pt x="5080" y="304800"/>
                    </a:lnTo>
                    <a:lnTo>
                      <a:pt x="5080" y="255270"/>
                    </a:lnTo>
                    <a:lnTo>
                      <a:pt x="16510" y="148590"/>
                    </a:lnTo>
                    <a:lnTo>
                      <a:pt x="0" y="21590"/>
                    </a:lnTo>
                    <a:lnTo>
                      <a:pt x="60071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70" name="TextBox 31">
              <a:extLst>
                <a:ext uri="{FF2B5EF4-FFF2-40B4-BE49-F238E27FC236}">
                  <a16:creationId xmlns:a16="http://schemas.microsoft.com/office/drawing/2014/main" id="{66A6B810-A17E-4E5D-9798-764DBB71D514}"/>
                </a:ext>
              </a:extLst>
            </p:cNvPr>
            <p:cNvSpPr txBox="1"/>
            <p:nvPr/>
          </p:nvSpPr>
          <p:spPr>
            <a:xfrm>
              <a:off x="603049" y="964849"/>
              <a:ext cx="2896845" cy="2963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440"/>
                </a:lnSpc>
              </a:pPr>
              <a:r>
                <a:rPr lang="uk-UA" sz="2800" dirty="0">
                  <a:solidFill>
                    <a:srgbClr val="000000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Наступні дії</a:t>
              </a:r>
              <a:endParaRPr lang="en-US" sz="2800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endParaRPr>
            </a:p>
          </p:txBody>
        </p:sp>
      </p:grpSp>
      <p:grpSp>
        <p:nvGrpSpPr>
          <p:cNvPr id="74" name="Group 26">
            <a:extLst>
              <a:ext uri="{FF2B5EF4-FFF2-40B4-BE49-F238E27FC236}">
                <a16:creationId xmlns:a16="http://schemas.microsoft.com/office/drawing/2014/main" id="{0411A698-54E7-43B4-8D5F-DDB2DCBFD801}"/>
              </a:ext>
            </a:extLst>
          </p:cNvPr>
          <p:cNvGrpSpPr/>
          <p:nvPr/>
        </p:nvGrpSpPr>
        <p:grpSpPr>
          <a:xfrm rot="21126012">
            <a:off x="14739180" y="8309082"/>
            <a:ext cx="2624920" cy="1605888"/>
            <a:chOff x="0" y="0"/>
            <a:chExt cx="3499894" cy="2141184"/>
          </a:xfrm>
        </p:grpSpPr>
        <p:grpSp>
          <p:nvGrpSpPr>
            <p:cNvPr id="75" name="Group 27">
              <a:extLst>
                <a:ext uri="{FF2B5EF4-FFF2-40B4-BE49-F238E27FC236}">
                  <a16:creationId xmlns:a16="http://schemas.microsoft.com/office/drawing/2014/main" id="{C882FFEF-E18F-476F-9106-966542742C10}"/>
                </a:ext>
              </a:extLst>
            </p:cNvPr>
            <p:cNvGrpSpPr/>
            <p:nvPr/>
          </p:nvGrpSpPr>
          <p:grpSpPr>
            <a:xfrm>
              <a:off x="0" y="0"/>
              <a:ext cx="2179390" cy="2141184"/>
              <a:chOff x="0" y="0"/>
              <a:chExt cx="3216910" cy="3160517"/>
            </a:xfrm>
          </p:grpSpPr>
          <p:sp>
            <p:nvSpPr>
              <p:cNvPr id="77" name="Freeform 28">
                <a:extLst>
                  <a:ext uri="{FF2B5EF4-FFF2-40B4-BE49-F238E27FC236}">
                    <a16:creationId xmlns:a16="http://schemas.microsoft.com/office/drawing/2014/main" id="{14E58B63-768D-4514-92EF-36E29D9E6B4C}"/>
                  </a:ext>
                </a:extLst>
              </p:cNvPr>
              <p:cNvSpPr/>
              <p:nvPr/>
            </p:nvSpPr>
            <p:spPr>
              <a:xfrm>
                <a:off x="19050" y="230226"/>
                <a:ext cx="3178810" cy="2922670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2922670">
                    <a:moveTo>
                      <a:pt x="0" y="4724"/>
                    </a:moveTo>
                    <a:cubicBezTo>
                      <a:pt x="0" y="4724"/>
                      <a:pt x="2540" y="333654"/>
                      <a:pt x="2540" y="742594"/>
                    </a:cubicBezTo>
                    <a:cubicBezTo>
                      <a:pt x="2540" y="1151333"/>
                      <a:pt x="7620" y="1741571"/>
                      <a:pt x="7620" y="2001921"/>
                    </a:cubicBezTo>
                    <a:cubicBezTo>
                      <a:pt x="7620" y="2196231"/>
                      <a:pt x="16510" y="2595011"/>
                      <a:pt x="21590" y="2786781"/>
                    </a:cubicBezTo>
                    <a:lnTo>
                      <a:pt x="130810" y="2901081"/>
                    </a:lnTo>
                    <a:cubicBezTo>
                      <a:pt x="275590" y="2908701"/>
                      <a:pt x="543560" y="2922671"/>
                      <a:pt x="793750" y="2922671"/>
                    </a:cubicBezTo>
                    <a:lnTo>
                      <a:pt x="3178810" y="2922671"/>
                    </a:lnTo>
                    <a:lnTo>
                      <a:pt x="3178810" y="686714"/>
                    </a:lnTo>
                    <a:cubicBezTo>
                      <a:pt x="3178810" y="312064"/>
                      <a:pt x="3169920" y="35204"/>
                      <a:pt x="3169920" y="35204"/>
                    </a:cubicBezTo>
                    <a:cubicBezTo>
                      <a:pt x="3014980" y="14884"/>
                      <a:pt x="2858770" y="4724"/>
                      <a:pt x="2701290" y="5994"/>
                    </a:cubicBezTo>
                    <a:cubicBezTo>
                      <a:pt x="2428240" y="5994"/>
                      <a:pt x="1179830" y="14884"/>
                      <a:pt x="929640" y="5994"/>
                    </a:cubicBezTo>
                    <a:cubicBezTo>
                      <a:pt x="594360" y="-6706"/>
                      <a:pt x="0" y="4724"/>
                      <a:pt x="0" y="472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uk-UA" dirty="0"/>
              </a:p>
            </p:txBody>
          </p:sp>
          <p:sp>
            <p:nvSpPr>
              <p:cNvPr id="78" name="Freeform 29">
                <a:extLst>
                  <a:ext uri="{FF2B5EF4-FFF2-40B4-BE49-F238E27FC236}">
                    <a16:creationId xmlns:a16="http://schemas.microsoft.com/office/drawing/2014/main" id="{B2E3164D-9850-467D-BD54-CE71D7ACB1BD}"/>
                  </a:ext>
                </a:extLst>
              </p:cNvPr>
              <p:cNvSpPr/>
              <p:nvPr/>
            </p:nvSpPr>
            <p:spPr>
              <a:xfrm>
                <a:off x="12700" y="223876"/>
                <a:ext cx="3191510" cy="2935370"/>
              </a:xfrm>
              <a:custGeom>
                <a:avLst/>
                <a:gdLst/>
                <a:ahLst/>
                <a:cxnLst/>
                <a:rect l="l" t="t" r="r" b="b"/>
                <a:pathLst>
                  <a:path w="3191510" h="2935370">
                    <a:moveTo>
                      <a:pt x="3191510" y="2935371"/>
                    </a:moveTo>
                    <a:lnTo>
                      <a:pt x="800100" y="2935371"/>
                    </a:lnTo>
                    <a:cubicBezTo>
                      <a:pt x="547370" y="2935371"/>
                      <a:pt x="270510" y="2921401"/>
                      <a:pt x="137160" y="2913781"/>
                    </a:cubicBezTo>
                    <a:lnTo>
                      <a:pt x="134620" y="2913781"/>
                    </a:lnTo>
                    <a:lnTo>
                      <a:pt x="21590" y="2795671"/>
                    </a:lnTo>
                    <a:lnTo>
                      <a:pt x="21590" y="2793131"/>
                    </a:lnTo>
                    <a:cubicBezTo>
                      <a:pt x="16510" y="2589931"/>
                      <a:pt x="7620" y="2196231"/>
                      <a:pt x="7620" y="2008271"/>
                    </a:cubicBezTo>
                    <a:cubicBezTo>
                      <a:pt x="7620" y="1892701"/>
                      <a:pt x="6350" y="1716171"/>
                      <a:pt x="5080" y="1511762"/>
                    </a:cubicBezTo>
                    <a:cubicBezTo>
                      <a:pt x="3810" y="1260481"/>
                      <a:pt x="2540" y="976202"/>
                      <a:pt x="2540" y="748944"/>
                    </a:cubicBezTo>
                    <a:cubicBezTo>
                      <a:pt x="2540" y="345084"/>
                      <a:pt x="0" y="14884"/>
                      <a:pt x="0" y="11074"/>
                    </a:cubicBezTo>
                    <a:lnTo>
                      <a:pt x="0" y="4724"/>
                    </a:lnTo>
                    <a:lnTo>
                      <a:pt x="6350" y="4724"/>
                    </a:lnTo>
                    <a:cubicBezTo>
                      <a:pt x="12700" y="4724"/>
                      <a:pt x="604520" y="-6706"/>
                      <a:pt x="935990" y="5994"/>
                    </a:cubicBezTo>
                    <a:cubicBezTo>
                      <a:pt x="1121410" y="12344"/>
                      <a:pt x="1852930" y="9804"/>
                      <a:pt x="2338070" y="7264"/>
                    </a:cubicBezTo>
                    <a:cubicBezTo>
                      <a:pt x="2503170" y="5994"/>
                      <a:pt x="2637790" y="5994"/>
                      <a:pt x="2707640" y="5994"/>
                    </a:cubicBezTo>
                    <a:cubicBezTo>
                      <a:pt x="2861310" y="4724"/>
                      <a:pt x="3020060" y="14884"/>
                      <a:pt x="3177540" y="35204"/>
                    </a:cubicBezTo>
                    <a:lnTo>
                      <a:pt x="3182620" y="36474"/>
                    </a:lnTo>
                    <a:lnTo>
                      <a:pt x="3182620" y="41554"/>
                    </a:lnTo>
                    <a:cubicBezTo>
                      <a:pt x="3182620" y="44094"/>
                      <a:pt x="3191510" y="322224"/>
                      <a:pt x="3191510" y="693064"/>
                    </a:cubicBezTo>
                    <a:lnTo>
                      <a:pt x="3191510" y="2935371"/>
                    </a:lnTo>
                    <a:close/>
                    <a:moveTo>
                      <a:pt x="139700" y="2901081"/>
                    </a:moveTo>
                    <a:cubicBezTo>
                      <a:pt x="273050" y="2908701"/>
                      <a:pt x="548640" y="2922671"/>
                      <a:pt x="800100" y="2922671"/>
                    </a:cubicBezTo>
                    <a:lnTo>
                      <a:pt x="3178810" y="2922671"/>
                    </a:lnTo>
                    <a:lnTo>
                      <a:pt x="3178810" y="693064"/>
                    </a:lnTo>
                    <a:cubicBezTo>
                      <a:pt x="3178810" y="351434"/>
                      <a:pt x="3171190" y="87274"/>
                      <a:pt x="3169920" y="46634"/>
                    </a:cubicBezTo>
                    <a:cubicBezTo>
                      <a:pt x="3014980" y="26314"/>
                      <a:pt x="2858770" y="17424"/>
                      <a:pt x="2707640" y="18694"/>
                    </a:cubicBezTo>
                    <a:cubicBezTo>
                      <a:pt x="2637790" y="18694"/>
                      <a:pt x="2503170" y="21234"/>
                      <a:pt x="2338070" y="19964"/>
                    </a:cubicBezTo>
                    <a:cubicBezTo>
                      <a:pt x="1828800" y="16154"/>
                      <a:pt x="1304290" y="16154"/>
                      <a:pt x="935990" y="18694"/>
                    </a:cubicBezTo>
                    <a:cubicBezTo>
                      <a:pt x="622300" y="21234"/>
                      <a:pt x="77470" y="16154"/>
                      <a:pt x="12700" y="17424"/>
                    </a:cubicBezTo>
                    <a:cubicBezTo>
                      <a:pt x="12700" y="64414"/>
                      <a:pt x="15240" y="375564"/>
                      <a:pt x="15240" y="748944"/>
                    </a:cubicBezTo>
                    <a:cubicBezTo>
                      <a:pt x="15240" y="976202"/>
                      <a:pt x="16510" y="1260480"/>
                      <a:pt x="17780" y="1511762"/>
                    </a:cubicBezTo>
                    <a:cubicBezTo>
                      <a:pt x="19050" y="1716171"/>
                      <a:pt x="20320" y="1892701"/>
                      <a:pt x="20320" y="2008271"/>
                    </a:cubicBezTo>
                    <a:cubicBezTo>
                      <a:pt x="20320" y="2194961"/>
                      <a:pt x="29210" y="2586121"/>
                      <a:pt x="34290" y="2790591"/>
                    </a:cubicBezTo>
                    <a:lnTo>
                      <a:pt x="139700" y="2901081"/>
                    </a:lnTo>
                    <a:close/>
                    <a:lnTo>
                      <a:pt x="133350" y="2775351"/>
                    </a:lnTo>
                    <a:lnTo>
                      <a:pt x="34290" y="2789321"/>
                    </a:lnTo>
                    <a:lnTo>
                      <a:pt x="139700" y="2901081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9" name="Freeform 30">
                <a:extLst>
                  <a:ext uri="{FF2B5EF4-FFF2-40B4-BE49-F238E27FC236}">
                    <a16:creationId xmlns:a16="http://schemas.microsoft.com/office/drawing/2014/main" id="{FFED40A8-336E-422A-AA39-6C51CA333501}"/>
                  </a:ext>
                </a:extLst>
              </p:cNvPr>
              <p:cNvSpPr/>
              <p:nvPr/>
            </p:nvSpPr>
            <p:spPr>
              <a:xfrm>
                <a:off x="299720" y="19050"/>
                <a:ext cx="617220" cy="304800"/>
              </a:xfrm>
              <a:custGeom>
                <a:avLst/>
                <a:gdLst/>
                <a:ahLst/>
                <a:cxnLst/>
                <a:rect l="l" t="t" r="r" b="b"/>
                <a:pathLst>
                  <a:path w="617220" h="304800">
                    <a:moveTo>
                      <a:pt x="600710" y="0"/>
                    </a:moveTo>
                    <a:lnTo>
                      <a:pt x="617220" y="77470"/>
                    </a:lnTo>
                    <a:lnTo>
                      <a:pt x="600710" y="190500"/>
                    </a:lnTo>
                    <a:lnTo>
                      <a:pt x="589280" y="297180"/>
                    </a:lnTo>
                    <a:lnTo>
                      <a:pt x="5080" y="304800"/>
                    </a:lnTo>
                    <a:lnTo>
                      <a:pt x="5080" y="255270"/>
                    </a:lnTo>
                    <a:lnTo>
                      <a:pt x="16510" y="148590"/>
                    </a:lnTo>
                    <a:lnTo>
                      <a:pt x="0" y="21590"/>
                    </a:lnTo>
                    <a:lnTo>
                      <a:pt x="60071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76" name="TextBox 31">
              <a:extLst>
                <a:ext uri="{FF2B5EF4-FFF2-40B4-BE49-F238E27FC236}">
                  <a16:creationId xmlns:a16="http://schemas.microsoft.com/office/drawing/2014/main" id="{A9006A69-7EDC-48C4-8029-450CE8D6D1BC}"/>
                </a:ext>
              </a:extLst>
            </p:cNvPr>
            <p:cNvSpPr txBox="1"/>
            <p:nvPr/>
          </p:nvSpPr>
          <p:spPr>
            <a:xfrm>
              <a:off x="603049" y="964849"/>
              <a:ext cx="2896845" cy="2963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440"/>
                </a:lnSpc>
              </a:pPr>
              <a:r>
                <a:rPr lang="uk-UA" sz="2800" dirty="0">
                  <a:solidFill>
                    <a:srgbClr val="000000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Наступні дії</a:t>
              </a:r>
              <a:endParaRPr lang="en-US" sz="2800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endParaRPr>
            </a:p>
          </p:txBody>
        </p:sp>
      </p:grp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DA984159-6254-4B14-AE66-D34D64048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957" y="454413"/>
            <a:ext cx="5420974" cy="133907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2">
            <a:extLst>
              <a:ext uri="{FF2B5EF4-FFF2-40B4-BE49-F238E27FC236}">
                <a16:creationId xmlns:a16="http://schemas.microsoft.com/office/drawing/2014/main" id="{D7DEC49C-14C3-4C6A-9F96-4369BD179105}"/>
              </a:ext>
            </a:extLst>
          </p:cNvPr>
          <p:cNvGrpSpPr/>
          <p:nvPr/>
        </p:nvGrpSpPr>
        <p:grpSpPr>
          <a:xfrm>
            <a:off x="-20654" y="-29211"/>
            <a:ext cx="18911823" cy="10307009"/>
            <a:chOff x="0" y="0"/>
            <a:chExt cx="5166576" cy="3270894"/>
          </a:xfrm>
        </p:grpSpPr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40BE9C2C-3559-4BA1-AF70-A5D7BC42809A}"/>
                </a:ext>
              </a:extLst>
            </p:cNvPr>
            <p:cNvSpPr/>
            <p:nvPr/>
          </p:nvSpPr>
          <p:spPr>
            <a:xfrm>
              <a:off x="6350" y="1802774"/>
              <a:ext cx="4874476" cy="1461770"/>
            </a:xfrm>
            <a:custGeom>
              <a:avLst/>
              <a:gdLst/>
              <a:ahLst/>
              <a:cxnLst/>
              <a:rect l="l" t="t" r="r" b="b"/>
              <a:pathLst>
                <a:path w="4874476" h="1461770">
                  <a:moveTo>
                    <a:pt x="0" y="0"/>
                  </a:moveTo>
                  <a:lnTo>
                    <a:pt x="0" y="1461770"/>
                  </a:lnTo>
                  <a:lnTo>
                    <a:pt x="4874476" y="14617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60" name="Freeform 4">
              <a:extLst>
                <a:ext uri="{FF2B5EF4-FFF2-40B4-BE49-F238E27FC236}">
                  <a16:creationId xmlns:a16="http://schemas.microsoft.com/office/drawing/2014/main" id="{A3EF4CE5-055D-44B2-9A55-AF5CDA6B0A1F}"/>
                </a:ext>
              </a:extLst>
            </p:cNvPr>
            <p:cNvSpPr/>
            <p:nvPr/>
          </p:nvSpPr>
          <p:spPr>
            <a:xfrm>
              <a:off x="706" y="91"/>
              <a:ext cx="5169221" cy="3270906"/>
            </a:xfrm>
            <a:custGeom>
              <a:avLst/>
              <a:gdLst/>
              <a:ahLst/>
              <a:cxnLst/>
              <a:rect l="l" t="t" r="r" b="b"/>
              <a:pathLst>
                <a:path w="5169221" h="3270906">
                  <a:moveTo>
                    <a:pt x="564" y="16419"/>
                  </a:moveTo>
                  <a:lnTo>
                    <a:pt x="564" y="909229"/>
                  </a:lnTo>
                  <a:cubicBezTo>
                    <a:pt x="564" y="1342036"/>
                    <a:pt x="-706" y="1820463"/>
                    <a:pt x="564" y="2084623"/>
                  </a:cubicBezTo>
                  <a:cubicBezTo>
                    <a:pt x="4374" y="2852973"/>
                    <a:pt x="98354" y="3159043"/>
                    <a:pt x="98354" y="3159043"/>
                  </a:cubicBezTo>
                  <a:cubicBezTo>
                    <a:pt x="98354" y="3159043"/>
                    <a:pt x="578414" y="3259373"/>
                    <a:pt x="1003864" y="3265723"/>
                  </a:cubicBezTo>
                  <a:cubicBezTo>
                    <a:pt x="1384864" y="3272073"/>
                    <a:pt x="2247194" y="3270803"/>
                    <a:pt x="4342909" y="3270803"/>
                  </a:cubicBezTo>
                  <a:cubicBezTo>
                    <a:pt x="4762009" y="3270803"/>
                    <a:pt x="5163330" y="3270803"/>
                    <a:pt x="5163330" y="3270803"/>
                  </a:cubicBezTo>
                  <a:cubicBezTo>
                    <a:pt x="5163330" y="3270803"/>
                    <a:pt x="5160789" y="2618023"/>
                    <a:pt x="5163330" y="2201463"/>
                  </a:cubicBezTo>
                  <a:cubicBezTo>
                    <a:pt x="5172219" y="1690923"/>
                    <a:pt x="5168409" y="1307597"/>
                    <a:pt x="5168409" y="957489"/>
                  </a:cubicBezTo>
                  <a:cubicBezTo>
                    <a:pt x="5163330" y="408849"/>
                    <a:pt x="5163330" y="30389"/>
                    <a:pt x="5163330" y="30389"/>
                  </a:cubicBezTo>
                  <a:cubicBezTo>
                    <a:pt x="5163330" y="30389"/>
                    <a:pt x="4524520" y="4989"/>
                    <a:pt x="2389434" y="12609"/>
                  </a:cubicBezTo>
                  <a:cubicBezTo>
                    <a:pt x="2032564" y="18959"/>
                    <a:pt x="1306124" y="4989"/>
                    <a:pt x="917504" y="20229"/>
                  </a:cubicBezTo>
                  <a:cubicBezTo>
                    <a:pt x="493324" y="36739"/>
                    <a:pt x="246944" y="-29301"/>
                    <a:pt x="564" y="16419"/>
                  </a:cubicBezTo>
                  <a:close/>
                </a:path>
              </a:pathLst>
            </a:custGeom>
            <a:solidFill>
              <a:srgbClr val="FFE500"/>
            </a:solid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4" name="TextBox 12">
            <a:extLst>
              <a:ext uri="{FF2B5EF4-FFF2-40B4-BE49-F238E27FC236}">
                <a16:creationId xmlns:a16="http://schemas.microsoft.com/office/drawing/2014/main" id="{0454502C-588A-4711-ADC2-89405C95FA53}"/>
              </a:ext>
            </a:extLst>
          </p:cNvPr>
          <p:cNvSpPr txBox="1"/>
          <p:nvPr/>
        </p:nvSpPr>
        <p:spPr>
          <a:xfrm>
            <a:off x="13360775" y="912285"/>
            <a:ext cx="3933043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879"/>
              </a:lnSpc>
            </a:pPr>
            <a:r>
              <a:rPr lang="uk-UA" sz="2400" dirty="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30 вересня 2026 року</a:t>
            </a:r>
            <a:endParaRPr lang="en-US" sz="2400" dirty="0">
              <a:solidFill>
                <a:srgbClr val="000000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B376804-30EE-4D7D-900D-2D2C049095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2" t="20708" r="2469" b="2951"/>
          <a:stretch/>
        </p:blipFill>
        <p:spPr>
          <a:xfrm>
            <a:off x="533400" y="5746784"/>
            <a:ext cx="4305219" cy="4079647"/>
          </a:xfrm>
          <a:prstGeom prst="rect">
            <a:avLst/>
          </a:prstGeom>
        </p:spPr>
      </p:pic>
      <p:sp>
        <p:nvSpPr>
          <p:cNvPr id="18" name="TextBox 4">
            <a:extLst>
              <a:ext uri="{FF2B5EF4-FFF2-40B4-BE49-F238E27FC236}">
                <a16:creationId xmlns:a16="http://schemas.microsoft.com/office/drawing/2014/main" id="{8AA31C59-E76A-4688-9FC7-9B6EB2968759}"/>
              </a:ext>
            </a:extLst>
          </p:cNvPr>
          <p:cNvSpPr txBox="1"/>
          <p:nvPr/>
        </p:nvSpPr>
        <p:spPr>
          <a:xfrm>
            <a:off x="4571999" y="5694577"/>
            <a:ext cx="6617483" cy="4131854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lvl="0" indent="0" algn="r">
              <a:lnSpc>
                <a:spcPts val="3035"/>
              </a:lnSpc>
              <a:spcBef>
                <a:spcPct val="0"/>
              </a:spcBef>
            </a:pPr>
            <a:endParaRPr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F8FAFDB-102F-45FF-BE85-ACF65CAA84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200" y="5692004"/>
            <a:ext cx="6582694" cy="413442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1FFF5C7D-A597-4BE6-A436-C18CB31A4997}"/>
              </a:ext>
            </a:extLst>
          </p:cNvPr>
          <p:cNvSpPr txBox="1"/>
          <p:nvPr/>
        </p:nvSpPr>
        <p:spPr>
          <a:xfrm>
            <a:off x="511023" y="470732"/>
            <a:ext cx="1120087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7000" b="1" u="sng" dirty="0">
                <a:solidFill>
                  <a:srgbClr val="000000"/>
                </a:solidFill>
                <a:latin typeface="Clear Sans Medium"/>
                <a:cs typeface="Clear Sans Medium"/>
              </a:rPr>
              <a:t>ЧЕКАЄМО ВАС НА ПРОЄКТ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2AC046F-19AD-4C83-8141-5A71A862A3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3730" y="0"/>
            <a:ext cx="6857439" cy="10287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579E8A5-5127-4497-9C2E-241CE9E83A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0" y="9201"/>
            <a:ext cx="5420974" cy="1339071"/>
          </a:xfrm>
          <a:prstGeom prst="rect">
            <a:avLst/>
          </a:prstGeom>
        </p:spPr>
      </p:pic>
      <p:sp>
        <p:nvSpPr>
          <p:cNvPr id="38" name="Rectangle 3">
            <a:extLst>
              <a:ext uri="{FF2B5EF4-FFF2-40B4-BE49-F238E27FC236}">
                <a16:creationId xmlns:a16="http://schemas.microsoft.com/office/drawing/2014/main" id="{0ED2610F-6F4A-44CB-AD80-63F8B3B4F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8</a:t>
            </a:r>
            <a:endParaRPr kumimoji="0" lang="uk-UA" altLang="uk-U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41" name="Group 26">
            <a:extLst>
              <a:ext uri="{FF2B5EF4-FFF2-40B4-BE49-F238E27FC236}">
                <a16:creationId xmlns:a16="http://schemas.microsoft.com/office/drawing/2014/main" id="{6DFD6CEA-B001-48A0-B340-0CC37EB14F07}"/>
              </a:ext>
            </a:extLst>
          </p:cNvPr>
          <p:cNvGrpSpPr/>
          <p:nvPr/>
        </p:nvGrpSpPr>
        <p:grpSpPr>
          <a:xfrm>
            <a:off x="931060" y="2520518"/>
            <a:ext cx="2827602" cy="3154726"/>
            <a:chOff x="0" y="0"/>
            <a:chExt cx="2619072" cy="3112435"/>
          </a:xfrm>
        </p:grpSpPr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7723D8C6-2957-46CA-BE9F-1F30DE9E26A9}"/>
                </a:ext>
              </a:extLst>
            </p:cNvPr>
            <p:cNvSpPr/>
            <p:nvPr/>
          </p:nvSpPr>
          <p:spPr>
            <a:xfrm>
              <a:off x="579416" y="0"/>
              <a:ext cx="1340182" cy="2125197"/>
            </a:xfrm>
            <a:custGeom>
              <a:avLst/>
              <a:gdLst/>
              <a:ahLst/>
              <a:cxnLst/>
              <a:rect l="l" t="t" r="r" b="b"/>
              <a:pathLst>
                <a:path w="1340182" h="2125197">
                  <a:moveTo>
                    <a:pt x="0" y="0"/>
                  </a:moveTo>
                  <a:lnTo>
                    <a:pt x="1340183" y="0"/>
                  </a:lnTo>
                  <a:lnTo>
                    <a:pt x="1340183" y="2125197"/>
                  </a:lnTo>
                  <a:lnTo>
                    <a:pt x="0" y="21251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  <p:sp>
          <p:nvSpPr>
            <p:cNvPr id="43" name="Freeform 28">
              <a:extLst>
                <a:ext uri="{FF2B5EF4-FFF2-40B4-BE49-F238E27FC236}">
                  <a16:creationId xmlns:a16="http://schemas.microsoft.com/office/drawing/2014/main" id="{2A8550FA-9713-4543-A77C-665F8DED5845}"/>
                </a:ext>
              </a:extLst>
            </p:cNvPr>
            <p:cNvSpPr/>
            <p:nvPr/>
          </p:nvSpPr>
          <p:spPr>
            <a:xfrm>
              <a:off x="0" y="1480642"/>
              <a:ext cx="2619072" cy="1631793"/>
            </a:xfrm>
            <a:custGeom>
              <a:avLst/>
              <a:gdLst/>
              <a:ahLst/>
              <a:cxnLst/>
              <a:rect l="l" t="t" r="r" b="b"/>
              <a:pathLst>
                <a:path w="2619072" h="1631793">
                  <a:moveTo>
                    <a:pt x="0" y="0"/>
                  </a:moveTo>
                  <a:lnTo>
                    <a:pt x="2619072" y="0"/>
                  </a:lnTo>
                  <a:lnTo>
                    <a:pt x="2619072" y="1631793"/>
                  </a:lnTo>
                  <a:lnTo>
                    <a:pt x="0" y="1631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b="-67534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44" name="Group 21">
            <a:extLst>
              <a:ext uri="{FF2B5EF4-FFF2-40B4-BE49-F238E27FC236}">
                <a16:creationId xmlns:a16="http://schemas.microsoft.com/office/drawing/2014/main" id="{25DC1C3F-6A70-4D1A-8B2A-36D4DB026346}"/>
              </a:ext>
            </a:extLst>
          </p:cNvPr>
          <p:cNvGrpSpPr/>
          <p:nvPr/>
        </p:nvGrpSpPr>
        <p:grpSpPr>
          <a:xfrm>
            <a:off x="4125185" y="2493372"/>
            <a:ext cx="5215902" cy="3186861"/>
            <a:chOff x="0" y="0"/>
            <a:chExt cx="5199668" cy="3112435"/>
          </a:xfrm>
        </p:grpSpPr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D19AA921-07C0-4DF2-A71C-74A89EAD6FA8}"/>
                </a:ext>
              </a:extLst>
            </p:cNvPr>
            <p:cNvSpPr/>
            <p:nvPr/>
          </p:nvSpPr>
          <p:spPr>
            <a:xfrm>
              <a:off x="3300962" y="0"/>
              <a:ext cx="1434109" cy="2305515"/>
            </a:xfrm>
            <a:custGeom>
              <a:avLst/>
              <a:gdLst/>
              <a:ahLst/>
              <a:cxnLst/>
              <a:rect l="l" t="t" r="r" b="b"/>
              <a:pathLst>
                <a:path w="1434109" h="2305515">
                  <a:moveTo>
                    <a:pt x="0" y="0"/>
                  </a:moveTo>
                  <a:lnTo>
                    <a:pt x="1434109" y="0"/>
                  </a:lnTo>
                  <a:lnTo>
                    <a:pt x="1434109" y="2305515"/>
                  </a:lnTo>
                  <a:lnTo>
                    <a:pt x="0" y="23055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7DE8D5CB-3633-4D64-A6AC-B58EE09A10C9}"/>
                </a:ext>
              </a:extLst>
            </p:cNvPr>
            <p:cNvSpPr/>
            <p:nvPr/>
          </p:nvSpPr>
          <p:spPr>
            <a:xfrm>
              <a:off x="552724" y="833916"/>
              <a:ext cx="1169116" cy="1975524"/>
            </a:xfrm>
            <a:custGeom>
              <a:avLst/>
              <a:gdLst/>
              <a:ahLst/>
              <a:cxnLst/>
              <a:rect l="l" t="t" r="r" b="b"/>
              <a:pathLst>
                <a:path w="1169116" h="1975524">
                  <a:moveTo>
                    <a:pt x="0" y="0"/>
                  </a:moveTo>
                  <a:lnTo>
                    <a:pt x="1169116" y="0"/>
                  </a:lnTo>
                  <a:lnTo>
                    <a:pt x="1169116" y="1975524"/>
                  </a:lnTo>
                  <a:lnTo>
                    <a:pt x="0" y="19755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  <p:sp>
          <p:nvSpPr>
            <p:cNvPr id="47" name="Freeform 24">
              <a:extLst>
                <a:ext uri="{FF2B5EF4-FFF2-40B4-BE49-F238E27FC236}">
                  <a16:creationId xmlns:a16="http://schemas.microsoft.com/office/drawing/2014/main" id="{405B8539-C584-4248-9B8E-78714B182FC9}"/>
                </a:ext>
              </a:extLst>
            </p:cNvPr>
            <p:cNvSpPr/>
            <p:nvPr/>
          </p:nvSpPr>
          <p:spPr>
            <a:xfrm>
              <a:off x="0" y="2149625"/>
              <a:ext cx="2264254" cy="930082"/>
            </a:xfrm>
            <a:custGeom>
              <a:avLst/>
              <a:gdLst/>
              <a:ahLst/>
              <a:cxnLst/>
              <a:rect l="l" t="t" r="r" b="b"/>
              <a:pathLst>
                <a:path w="2264254" h="930082">
                  <a:moveTo>
                    <a:pt x="0" y="0"/>
                  </a:moveTo>
                  <a:lnTo>
                    <a:pt x="2264254" y="0"/>
                  </a:lnTo>
                  <a:lnTo>
                    <a:pt x="2264254" y="930083"/>
                  </a:lnTo>
                  <a:lnTo>
                    <a:pt x="0" y="9300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b="-200214"/>
              </a:stretch>
            </a:blipFill>
          </p:spPr>
          <p:txBody>
            <a:bodyPr/>
            <a:lstStyle/>
            <a:p>
              <a:endParaRPr lang="uk-UA"/>
            </a:p>
          </p:txBody>
        </p:sp>
        <p:sp>
          <p:nvSpPr>
            <p:cNvPr id="48" name="Freeform 25">
              <a:extLst>
                <a:ext uri="{FF2B5EF4-FFF2-40B4-BE49-F238E27FC236}">
                  <a16:creationId xmlns:a16="http://schemas.microsoft.com/office/drawing/2014/main" id="{C75ED057-FEBD-4D7F-A3F0-8FCC0973C553}"/>
                </a:ext>
              </a:extLst>
            </p:cNvPr>
            <p:cNvSpPr/>
            <p:nvPr/>
          </p:nvSpPr>
          <p:spPr>
            <a:xfrm>
              <a:off x="1610731" y="310347"/>
              <a:ext cx="3588937" cy="2802087"/>
            </a:xfrm>
            <a:custGeom>
              <a:avLst/>
              <a:gdLst/>
              <a:ahLst/>
              <a:cxnLst/>
              <a:rect l="l" t="t" r="r" b="b"/>
              <a:pathLst>
                <a:path w="3588937" h="2802087">
                  <a:moveTo>
                    <a:pt x="0" y="0"/>
                  </a:moveTo>
                  <a:lnTo>
                    <a:pt x="3588937" y="0"/>
                  </a:lnTo>
                  <a:lnTo>
                    <a:pt x="3588937" y="2802088"/>
                  </a:lnTo>
                  <a:lnTo>
                    <a:pt x="0" y="28020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r="-11661" b="-66650"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49" name="Freeform 24">
            <a:extLst>
              <a:ext uri="{FF2B5EF4-FFF2-40B4-BE49-F238E27FC236}">
                <a16:creationId xmlns:a16="http://schemas.microsoft.com/office/drawing/2014/main" id="{D7D29B3F-A15B-4E86-AC72-5DE73BD727B0}"/>
              </a:ext>
            </a:extLst>
          </p:cNvPr>
          <p:cNvSpPr/>
          <p:nvPr/>
        </p:nvSpPr>
        <p:spPr>
          <a:xfrm>
            <a:off x="9917563" y="2264008"/>
            <a:ext cx="1216594" cy="1793806"/>
          </a:xfrm>
          <a:custGeom>
            <a:avLst/>
            <a:gdLst/>
            <a:ahLst/>
            <a:cxnLst/>
            <a:rect l="l" t="t" r="r" b="b"/>
            <a:pathLst>
              <a:path w="909617" h="1401370">
                <a:moveTo>
                  <a:pt x="0" y="0"/>
                </a:moveTo>
                <a:lnTo>
                  <a:pt x="909617" y="0"/>
                </a:lnTo>
                <a:lnTo>
                  <a:pt x="909617" y="1401370"/>
                </a:lnTo>
                <a:lnTo>
                  <a:pt x="0" y="14013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57" name="Freeform 19">
            <a:extLst>
              <a:ext uri="{FF2B5EF4-FFF2-40B4-BE49-F238E27FC236}">
                <a16:creationId xmlns:a16="http://schemas.microsoft.com/office/drawing/2014/main" id="{9A84C8B6-AB53-4777-99E4-9A3B90DB6C0E}"/>
              </a:ext>
            </a:extLst>
          </p:cNvPr>
          <p:cNvSpPr/>
          <p:nvPr/>
        </p:nvSpPr>
        <p:spPr>
          <a:xfrm>
            <a:off x="9205229" y="3396164"/>
            <a:ext cx="2659116" cy="2650763"/>
          </a:xfrm>
          <a:custGeom>
            <a:avLst/>
            <a:gdLst/>
            <a:ahLst/>
            <a:cxnLst/>
            <a:rect l="l" t="t" r="r" b="b"/>
            <a:pathLst>
              <a:path w="1909366" h="1973562">
                <a:moveTo>
                  <a:pt x="0" y="0"/>
                </a:moveTo>
                <a:lnTo>
                  <a:pt x="1909366" y="0"/>
                </a:lnTo>
                <a:lnTo>
                  <a:pt x="1909366" y="1973561"/>
                </a:lnTo>
                <a:lnTo>
                  <a:pt x="0" y="1973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</TotalTime>
  <Words>435</Words>
  <Application>Microsoft Office PowerPoint</Application>
  <PresentationFormat>Довільний</PresentationFormat>
  <Paragraphs>129</Paragraphs>
  <Slides>18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18</vt:i4>
      </vt:variant>
    </vt:vector>
  </HeadingPairs>
  <TitlesOfParts>
    <vt:vector size="25" baseType="lpstr">
      <vt:lpstr>Calibri</vt:lpstr>
      <vt:lpstr>Segoe UI Historic</vt:lpstr>
      <vt:lpstr>Segoe UI</vt:lpstr>
      <vt:lpstr>Arial</vt:lpstr>
      <vt:lpstr>Clear Sans</vt:lpstr>
      <vt:lpstr>Clear Sans Medium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Administrator</dc:creator>
  <cp:lastModifiedBy>Глащенков Володимир Олександрович</cp:lastModifiedBy>
  <cp:revision>60</cp:revision>
  <dcterms:created xsi:type="dcterms:W3CDTF">2006-08-16T00:00:00Z</dcterms:created>
  <dcterms:modified xsi:type="dcterms:W3CDTF">2026-10-05T06:47:36Z</dcterms:modified>
  <dc:identifier>DAG38u-D3tk</dc:identifier>
</cp:coreProperties>
</file>