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autoCompressPictures="0">
  <p:sldMasterIdLst>
    <p:sldMasterId id="2147483648" r:id="rId4"/>
  </p:sldMasterIdLst>
  <p:notesMasterIdLst>
    <p:notesMasterId r:id="rId27"/>
  </p:notesMasterIdLst>
  <p:sldIdLst>
    <p:sldId id="276" r:id="rId5"/>
    <p:sldId id="298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89" r:id="rId18"/>
    <p:sldId id="290" r:id="rId19"/>
    <p:sldId id="291" r:id="rId20"/>
    <p:sldId id="293" r:id="rId21"/>
    <p:sldId id="292" r:id="rId22"/>
    <p:sldId id="294" r:id="rId23"/>
    <p:sldId id="295" r:id="rId24"/>
    <p:sldId id="296" r:id="rId25"/>
    <p:sldId id="297" r:id="rId26"/>
  </p:sldIdLst>
  <p:sldSz cx="12192000" cy="6858000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Montserrat" pitchFamily="2" charset="-52"/>
      <p:regular r:id="rId32"/>
      <p:bold r:id="rId33"/>
      <p:italic r:id="rId34"/>
      <p:boldItalic r:id="rId35"/>
    </p:embeddedFont>
    <p:embeddedFont>
      <p:font typeface="Play" panose="020B0604020202020204" charset="0"/>
      <p:regular r:id="rId36"/>
      <p:bold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0">
          <p15:clr>
            <a:srgbClr val="A4A3A4"/>
          </p15:clr>
        </p15:guide>
        <p15:guide id="2" pos="3885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8" roundtripDataSignature="AMtx7mhLpWkpb31umfUSScDcO4D6V5mBO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DE00"/>
    <a:srgbClr val="57C2F5"/>
    <a:srgbClr val="F775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468" y="52"/>
      </p:cViewPr>
      <p:guideLst>
        <p:guide orient="horz" pos="210"/>
        <p:guide pos="38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font" Target="fonts/font7.fntdata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2.fntdata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6.fntdata"/><Relationship Id="rId38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uk-UA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‹№›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3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3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3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3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3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3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3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3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3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3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3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3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3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3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3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3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3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3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3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3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3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3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Користувацький макет">
  <p:cSld name="Користувацький макет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3"/>
          <p:cNvSpPr/>
          <p:nvPr/>
        </p:nvSpPr>
        <p:spPr>
          <a:xfrm>
            <a:off x="2557463" y="2359818"/>
            <a:ext cx="9634537" cy="213836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163"/>
          <p:cNvSpPr txBox="1">
            <a:spLocks noGrp="1"/>
          </p:cNvSpPr>
          <p:nvPr>
            <p:ph type="title"/>
          </p:nvPr>
        </p:nvSpPr>
        <p:spPr>
          <a:xfrm>
            <a:off x="4061058" y="2564903"/>
            <a:ext cx="7229421" cy="504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31E45"/>
              </a:buClr>
              <a:buSzPts val="3600"/>
              <a:buFont typeface="Montserrat"/>
              <a:buNone/>
              <a:defRPr sz="3600" b="1">
                <a:solidFill>
                  <a:srgbClr val="031E4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8" name="Google Shape;18;p1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865" y="1965698"/>
            <a:ext cx="2926602" cy="2926602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163"/>
          <p:cNvSpPr txBox="1">
            <a:spLocks noGrp="1"/>
          </p:cNvSpPr>
          <p:nvPr>
            <p:ph type="body" idx="1"/>
          </p:nvPr>
        </p:nvSpPr>
        <p:spPr>
          <a:xfrm>
            <a:off x="4060825" y="3170955"/>
            <a:ext cx="7229475" cy="360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31E45"/>
              </a:buClr>
              <a:buSzPts val="1800"/>
              <a:buNone/>
              <a:defRPr>
                <a:solidFill>
                  <a:srgbClr val="031E45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63"/>
          <p:cNvSpPr txBox="1">
            <a:spLocks noGrp="1"/>
          </p:cNvSpPr>
          <p:nvPr>
            <p:ph type="body" idx="2"/>
          </p:nvPr>
        </p:nvSpPr>
        <p:spPr>
          <a:xfrm>
            <a:off x="4060824" y="4077072"/>
            <a:ext cx="7229475" cy="360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31E45"/>
              </a:buClr>
              <a:buSzPts val="1800"/>
              <a:buNone/>
              <a:defRPr b="1">
                <a:solidFill>
                  <a:srgbClr val="031E45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Користувацький макет">
  <p:cSld name="6_Користувацький макет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4"/>
          <p:cNvSpPr txBox="1">
            <a:spLocks noGrp="1"/>
          </p:cNvSpPr>
          <p:nvPr>
            <p:ph type="title"/>
          </p:nvPr>
        </p:nvSpPr>
        <p:spPr>
          <a:xfrm>
            <a:off x="544010" y="365126"/>
            <a:ext cx="11069256" cy="5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64"/>
          <p:cNvSpPr txBox="1">
            <a:spLocks noGrp="1"/>
          </p:cNvSpPr>
          <p:nvPr>
            <p:ph type="body" idx="1"/>
          </p:nvPr>
        </p:nvSpPr>
        <p:spPr>
          <a:xfrm>
            <a:off x="1065696" y="1196975"/>
            <a:ext cx="4607880" cy="49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164"/>
          <p:cNvSpPr txBox="1">
            <a:spLocks noGrp="1"/>
          </p:cNvSpPr>
          <p:nvPr>
            <p:ph type="body" idx="2"/>
          </p:nvPr>
        </p:nvSpPr>
        <p:spPr>
          <a:xfrm>
            <a:off x="551519" y="1196975"/>
            <a:ext cx="468313" cy="49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9pPr>
          </a:lstStyle>
          <a:p>
            <a:endParaRPr/>
          </a:p>
        </p:txBody>
      </p:sp>
      <p:sp>
        <p:nvSpPr>
          <p:cNvPr id="28" name="Google Shape;28;p164"/>
          <p:cNvSpPr txBox="1">
            <a:spLocks noGrp="1"/>
          </p:cNvSpPr>
          <p:nvPr>
            <p:ph type="body" idx="3"/>
          </p:nvPr>
        </p:nvSpPr>
        <p:spPr>
          <a:xfrm>
            <a:off x="6996481" y="1192593"/>
            <a:ext cx="4607880" cy="49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164"/>
          <p:cNvSpPr txBox="1">
            <a:spLocks noGrp="1"/>
          </p:cNvSpPr>
          <p:nvPr>
            <p:ph type="body" idx="4"/>
          </p:nvPr>
        </p:nvSpPr>
        <p:spPr>
          <a:xfrm>
            <a:off x="6482304" y="1192593"/>
            <a:ext cx="468313" cy="49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0" name="Google Shape;30;p16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4010" y="6416610"/>
            <a:ext cx="825661" cy="26421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" name="Google Shape;31;p164"/>
          <p:cNvCxnSpPr/>
          <p:nvPr/>
        </p:nvCxnSpPr>
        <p:spPr>
          <a:xfrm>
            <a:off x="544010" y="6309320"/>
            <a:ext cx="11069256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7_Користувацький макет">
  <p:cSld name="37_Користувацький макет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65" descr="ЗОБРАЖЕННЯ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34" name="Google Shape;34;p165"/>
          <p:cNvSpPr txBox="1">
            <a:spLocks noGrp="1"/>
          </p:cNvSpPr>
          <p:nvPr>
            <p:ph type="body" idx="1"/>
          </p:nvPr>
        </p:nvSpPr>
        <p:spPr>
          <a:xfrm>
            <a:off x="0" y="503592"/>
            <a:ext cx="4084064" cy="921796"/>
          </a:xfrm>
          <a:prstGeom prst="rect">
            <a:avLst/>
          </a:prstGeom>
          <a:solidFill>
            <a:srgbClr val="031E45">
              <a:alpha val="80000"/>
            </a:srgbClr>
          </a:solidFill>
          <a:ln>
            <a:noFill/>
          </a:ln>
        </p:spPr>
        <p:txBody>
          <a:bodyPr spcFirstLastPara="1" wrap="square" lIns="360000" tIns="0" rIns="180000" bIns="0" anchor="ctr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9_Користувацький макет">
  <p:cSld name="19_Користувацький макет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66"/>
          <p:cNvSpPr txBox="1">
            <a:spLocks noGrp="1"/>
          </p:cNvSpPr>
          <p:nvPr>
            <p:ph type="title"/>
          </p:nvPr>
        </p:nvSpPr>
        <p:spPr>
          <a:xfrm>
            <a:off x="544010" y="350838"/>
            <a:ext cx="11069256" cy="63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" name="Google Shape;40;p166"/>
          <p:cNvSpPr txBox="1">
            <a:spLocks noGrp="1"/>
          </p:cNvSpPr>
          <p:nvPr>
            <p:ph type="body" idx="1"/>
          </p:nvPr>
        </p:nvSpPr>
        <p:spPr>
          <a:xfrm>
            <a:off x="544010" y="1700808"/>
            <a:ext cx="11069256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1pPr>
            <a:lvl2pPr marL="914400" lvl="1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solidFill>
                  <a:schemeClr val="dk1"/>
                </a:solidFill>
              </a:defRPr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solidFill>
                  <a:schemeClr val="dk1"/>
                </a:solidFill>
              </a:defRPr>
            </a:lvl3pPr>
            <a:lvl4pPr marL="1828800" lvl="3" indent="-30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>
                <a:solidFill>
                  <a:schemeClr val="dk1"/>
                </a:solidFill>
              </a:defRPr>
            </a:lvl4pPr>
            <a:lvl5pPr marL="2286000" lvl="4" indent="-30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1" name="Google Shape;41;p16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4010" y="6416610"/>
            <a:ext cx="825661" cy="26421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2" name="Google Shape;42;p166"/>
          <p:cNvCxnSpPr/>
          <p:nvPr/>
        </p:nvCxnSpPr>
        <p:spPr>
          <a:xfrm>
            <a:off x="544010" y="6309320"/>
            <a:ext cx="11069256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Користувацький макет">
  <p:cSld name="3_Користувацький макет">
    <p:bg>
      <p:bgPr>
        <a:solidFill>
          <a:srgbClr val="CEDE00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67"/>
          <p:cNvSpPr/>
          <p:nvPr/>
        </p:nvSpPr>
        <p:spPr>
          <a:xfrm rot="5400000">
            <a:off x="250065" y="938011"/>
            <a:ext cx="500128" cy="100025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167"/>
          <p:cNvSpPr/>
          <p:nvPr/>
        </p:nvSpPr>
        <p:spPr>
          <a:xfrm>
            <a:off x="761865" y="669701"/>
            <a:ext cx="1536879" cy="1536879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167"/>
          <p:cNvSpPr txBox="1">
            <a:spLocks noGrp="1"/>
          </p:cNvSpPr>
          <p:nvPr>
            <p:ph type="body" idx="1" hasCustomPrompt="1"/>
          </p:nvPr>
        </p:nvSpPr>
        <p:spPr>
          <a:xfrm>
            <a:off x="761821" y="669925"/>
            <a:ext cx="1536879" cy="1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CEDE00"/>
              </a:buClr>
              <a:buSzPts val="6000"/>
              <a:buNone/>
              <a:defRPr sz="6000" b="1">
                <a:solidFill>
                  <a:srgbClr val="CEDE00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en-US" dirty="0"/>
              <a:t>#</a:t>
            </a:r>
            <a:endParaRPr dirty="0"/>
          </a:p>
        </p:txBody>
      </p:sp>
      <p:sp>
        <p:nvSpPr>
          <p:cNvPr id="47" name="Google Shape;47;p167"/>
          <p:cNvSpPr txBox="1">
            <a:spLocks noGrp="1"/>
          </p:cNvSpPr>
          <p:nvPr>
            <p:ph type="title"/>
          </p:nvPr>
        </p:nvSpPr>
        <p:spPr>
          <a:xfrm>
            <a:off x="875420" y="2816932"/>
            <a:ext cx="10657184" cy="1700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 b="1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Користувацький макет">
  <p:cSld name="12_Користувацький макет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68"/>
          <p:cNvSpPr txBox="1">
            <a:spLocks noGrp="1"/>
          </p:cNvSpPr>
          <p:nvPr>
            <p:ph type="title"/>
          </p:nvPr>
        </p:nvSpPr>
        <p:spPr>
          <a:xfrm>
            <a:off x="544010" y="1589702"/>
            <a:ext cx="5227954" cy="93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68"/>
          <p:cNvSpPr txBox="1">
            <a:spLocks noGrp="1"/>
          </p:cNvSpPr>
          <p:nvPr>
            <p:ph type="body" idx="1"/>
          </p:nvPr>
        </p:nvSpPr>
        <p:spPr>
          <a:xfrm>
            <a:off x="544010" y="2871022"/>
            <a:ext cx="5227954" cy="3181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54" name="Google Shape;54;p16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4010" y="6416610"/>
            <a:ext cx="825661" cy="26421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5" name="Google Shape;55;p168"/>
          <p:cNvCxnSpPr/>
          <p:nvPr/>
        </p:nvCxnSpPr>
        <p:spPr>
          <a:xfrm>
            <a:off x="544010" y="6309320"/>
            <a:ext cx="11069256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6" name="Google Shape;56;p168"/>
          <p:cNvSpPr>
            <a:spLocks noGrp="1"/>
          </p:cNvSpPr>
          <p:nvPr>
            <p:ph type="pic" idx="2"/>
          </p:nvPr>
        </p:nvSpPr>
        <p:spPr>
          <a:xfrm>
            <a:off x="6161088" y="350838"/>
            <a:ext cx="6030912" cy="570071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Користувацький макет">
  <p:cSld name="13_Користувацький макет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6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4010" y="6416610"/>
            <a:ext cx="825661" cy="26421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2" name="Google Shape;62;p169"/>
          <p:cNvCxnSpPr/>
          <p:nvPr/>
        </p:nvCxnSpPr>
        <p:spPr>
          <a:xfrm>
            <a:off x="544010" y="6309320"/>
            <a:ext cx="11069256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3" name="Google Shape;63;p169"/>
          <p:cNvSpPr txBox="1">
            <a:spLocks noGrp="1"/>
          </p:cNvSpPr>
          <p:nvPr>
            <p:ph type="title"/>
          </p:nvPr>
        </p:nvSpPr>
        <p:spPr>
          <a:xfrm>
            <a:off x="544010" y="350838"/>
            <a:ext cx="5227954" cy="1077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69"/>
          <p:cNvSpPr txBox="1">
            <a:spLocks noGrp="1"/>
          </p:cNvSpPr>
          <p:nvPr>
            <p:ph type="body" idx="1"/>
          </p:nvPr>
        </p:nvSpPr>
        <p:spPr>
          <a:xfrm>
            <a:off x="544513" y="2506686"/>
            <a:ext cx="5227451" cy="515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169"/>
          <p:cNvSpPr txBox="1">
            <a:spLocks noGrp="1"/>
          </p:cNvSpPr>
          <p:nvPr>
            <p:ph type="body" idx="2"/>
          </p:nvPr>
        </p:nvSpPr>
        <p:spPr>
          <a:xfrm>
            <a:off x="544010" y="1937106"/>
            <a:ext cx="5227451" cy="515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169"/>
          <p:cNvSpPr txBox="1">
            <a:spLocks noGrp="1"/>
          </p:cNvSpPr>
          <p:nvPr>
            <p:ph type="body" idx="3"/>
          </p:nvPr>
        </p:nvSpPr>
        <p:spPr>
          <a:xfrm>
            <a:off x="544010" y="3794150"/>
            <a:ext cx="5227451" cy="515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69"/>
          <p:cNvSpPr txBox="1">
            <a:spLocks noGrp="1"/>
          </p:cNvSpPr>
          <p:nvPr>
            <p:ph type="body" idx="4"/>
          </p:nvPr>
        </p:nvSpPr>
        <p:spPr>
          <a:xfrm>
            <a:off x="543507" y="3224570"/>
            <a:ext cx="5227451" cy="515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169"/>
          <p:cNvSpPr txBox="1">
            <a:spLocks noGrp="1"/>
          </p:cNvSpPr>
          <p:nvPr>
            <p:ph type="body" idx="5"/>
          </p:nvPr>
        </p:nvSpPr>
        <p:spPr>
          <a:xfrm>
            <a:off x="543508" y="5096006"/>
            <a:ext cx="2291636" cy="515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69"/>
          <p:cNvSpPr txBox="1">
            <a:spLocks noGrp="1"/>
          </p:cNvSpPr>
          <p:nvPr>
            <p:ph type="body" idx="6"/>
          </p:nvPr>
        </p:nvSpPr>
        <p:spPr>
          <a:xfrm>
            <a:off x="543005" y="4526426"/>
            <a:ext cx="2291636" cy="515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169"/>
          <p:cNvSpPr txBox="1">
            <a:spLocks noGrp="1"/>
          </p:cNvSpPr>
          <p:nvPr>
            <p:ph type="body" idx="7"/>
          </p:nvPr>
        </p:nvSpPr>
        <p:spPr>
          <a:xfrm>
            <a:off x="3479322" y="5096006"/>
            <a:ext cx="2291636" cy="515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69"/>
          <p:cNvSpPr txBox="1">
            <a:spLocks noGrp="1"/>
          </p:cNvSpPr>
          <p:nvPr>
            <p:ph type="body" idx="8"/>
          </p:nvPr>
        </p:nvSpPr>
        <p:spPr>
          <a:xfrm>
            <a:off x="3478819" y="4526426"/>
            <a:ext cx="2291636" cy="515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169"/>
          <p:cNvSpPr>
            <a:spLocks noGrp="1"/>
          </p:cNvSpPr>
          <p:nvPr>
            <p:ph type="pic" idx="9"/>
          </p:nvPr>
        </p:nvSpPr>
        <p:spPr>
          <a:xfrm>
            <a:off x="6161088" y="350838"/>
            <a:ext cx="6030912" cy="570071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1_Користувацький макет">
  <p:cSld name="31_Користувацький макет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0" descr="ЗОБРАЖЕННЯ"/>
          <p:cNvSpPr>
            <a:spLocks noGrp="1"/>
          </p:cNvSpPr>
          <p:nvPr>
            <p:ph type="pic" idx="2"/>
          </p:nvPr>
        </p:nvSpPr>
        <p:spPr>
          <a:xfrm>
            <a:off x="0" y="3226663"/>
            <a:ext cx="6023994" cy="3082653"/>
          </a:xfrm>
          <a:prstGeom prst="rect">
            <a:avLst/>
          </a:prstGeom>
          <a:noFill/>
          <a:ln>
            <a:noFill/>
          </a:ln>
        </p:spPr>
      </p:sp>
      <p:sp>
        <p:nvSpPr>
          <p:cNvPr id="78" name="Google Shape;78;p170" descr="ЗОБРАЖЕННЯ"/>
          <p:cNvSpPr>
            <a:spLocks noGrp="1"/>
          </p:cNvSpPr>
          <p:nvPr>
            <p:ph type="pic" idx="3"/>
          </p:nvPr>
        </p:nvSpPr>
        <p:spPr>
          <a:xfrm>
            <a:off x="6168008" y="3226663"/>
            <a:ext cx="6023994" cy="3082653"/>
          </a:xfrm>
          <a:prstGeom prst="rect">
            <a:avLst/>
          </a:prstGeom>
          <a:noFill/>
          <a:ln>
            <a:noFill/>
          </a:ln>
        </p:spPr>
      </p:sp>
      <p:sp>
        <p:nvSpPr>
          <p:cNvPr id="79" name="Google Shape;79;p170" descr="ЗОБРАЖЕННЯ"/>
          <p:cNvSpPr>
            <a:spLocks noGrp="1"/>
          </p:cNvSpPr>
          <p:nvPr>
            <p:ph type="pic" idx="4"/>
          </p:nvPr>
        </p:nvSpPr>
        <p:spPr>
          <a:xfrm>
            <a:off x="0" y="0"/>
            <a:ext cx="6023994" cy="3082653"/>
          </a:xfrm>
          <a:prstGeom prst="rect">
            <a:avLst/>
          </a:prstGeom>
          <a:noFill/>
          <a:ln>
            <a:noFill/>
          </a:ln>
        </p:spPr>
      </p:sp>
      <p:sp>
        <p:nvSpPr>
          <p:cNvPr id="80" name="Google Shape;80;p170" descr="ЗОБРАЖЕННЯ"/>
          <p:cNvSpPr>
            <a:spLocks noGrp="1"/>
          </p:cNvSpPr>
          <p:nvPr>
            <p:ph type="pic" idx="5"/>
          </p:nvPr>
        </p:nvSpPr>
        <p:spPr>
          <a:xfrm>
            <a:off x="6168006" y="0"/>
            <a:ext cx="6023994" cy="3082653"/>
          </a:xfrm>
          <a:prstGeom prst="rect">
            <a:avLst/>
          </a:prstGeom>
          <a:noFill/>
          <a:ln>
            <a:noFill/>
          </a:ln>
        </p:spPr>
      </p:sp>
      <p:pic>
        <p:nvPicPr>
          <p:cNvPr id="81" name="Google Shape;81;p17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4010" y="6416610"/>
            <a:ext cx="825661" cy="264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Користувацький макет">
  <p:cSld name="8_Користувацький макет">
    <p:bg>
      <p:bgPr>
        <a:solidFill>
          <a:srgbClr val="CEDE00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7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4010" y="6416610"/>
            <a:ext cx="825661" cy="26421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7" name="Google Shape;87;p171"/>
          <p:cNvCxnSpPr/>
          <p:nvPr/>
        </p:nvCxnSpPr>
        <p:spPr>
          <a:xfrm>
            <a:off x="544010" y="6309320"/>
            <a:ext cx="11069256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8" name="Google Shape;88;p171"/>
          <p:cNvSpPr txBox="1">
            <a:spLocks noGrp="1"/>
          </p:cNvSpPr>
          <p:nvPr>
            <p:ph type="title"/>
          </p:nvPr>
        </p:nvSpPr>
        <p:spPr>
          <a:xfrm>
            <a:off x="544010" y="2420888"/>
            <a:ext cx="11069257" cy="1700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 b="1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9_Користувацький макет">
  <p:cSld name="29_Користувацький макет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2" descr="ЗОБРАЖЕННЯ"/>
          <p:cNvSpPr>
            <a:spLocks noGrp="1"/>
          </p:cNvSpPr>
          <p:nvPr>
            <p:ph type="pic" idx="2"/>
          </p:nvPr>
        </p:nvSpPr>
        <p:spPr>
          <a:xfrm>
            <a:off x="4287638" y="1032482"/>
            <a:ext cx="3582000" cy="5019657"/>
          </a:xfrm>
          <a:prstGeom prst="rect">
            <a:avLst/>
          </a:prstGeom>
          <a:noFill/>
          <a:ln>
            <a:noFill/>
          </a:ln>
        </p:spPr>
      </p:sp>
      <p:sp>
        <p:nvSpPr>
          <p:cNvPr id="94" name="Google Shape;94;p172" descr="ЗОБРАЖЕННЯ"/>
          <p:cNvSpPr>
            <a:spLocks noGrp="1"/>
          </p:cNvSpPr>
          <p:nvPr>
            <p:ph type="pic" idx="3"/>
          </p:nvPr>
        </p:nvSpPr>
        <p:spPr>
          <a:xfrm>
            <a:off x="8031266" y="1032482"/>
            <a:ext cx="3582000" cy="5019657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172"/>
          <p:cNvSpPr txBox="1">
            <a:spLocks noGrp="1"/>
          </p:cNvSpPr>
          <p:nvPr>
            <p:ph type="title"/>
          </p:nvPr>
        </p:nvSpPr>
        <p:spPr>
          <a:xfrm>
            <a:off x="544010" y="350838"/>
            <a:ext cx="11069256" cy="681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72" descr="ЗОБРАЖЕННЯ"/>
          <p:cNvSpPr>
            <a:spLocks noGrp="1"/>
          </p:cNvSpPr>
          <p:nvPr>
            <p:ph type="pic" idx="4"/>
          </p:nvPr>
        </p:nvSpPr>
        <p:spPr>
          <a:xfrm>
            <a:off x="544010" y="1032482"/>
            <a:ext cx="3582000" cy="5019657"/>
          </a:xfrm>
          <a:prstGeom prst="rect">
            <a:avLst/>
          </a:prstGeom>
          <a:noFill/>
          <a:ln>
            <a:noFill/>
          </a:ln>
        </p:spPr>
      </p:sp>
      <p:pic>
        <p:nvPicPr>
          <p:cNvPr id="97" name="Google Shape;97;p17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4010" y="6416610"/>
            <a:ext cx="825661" cy="26421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8" name="Google Shape;98;p172"/>
          <p:cNvCxnSpPr/>
          <p:nvPr/>
        </p:nvCxnSpPr>
        <p:spPr>
          <a:xfrm>
            <a:off x="544010" y="6309320"/>
            <a:ext cx="11069256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9" name="Google Shape;99;p172"/>
          <p:cNvSpPr txBox="1">
            <a:spLocks noGrp="1"/>
          </p:cNvSpPr>
          <p:nvPr>
            <p:ph type="body" idx="1"/>
          </p:nvPr>
        </p:nvSpPr>
        <p:spPr>
          <a:xfrm>
            <a:off x="544010" y="5370489"/>
            <a:ext cx="3582000" cy="681649"/>
          </a:xfrm>
          <a:prstGeom prst="rect">
            <a:avLst/>
          </a:prstGeom>
          <a:solidFill>
            <a:srgbClr val="031E45">
              <a:alpha val="80000"/>
            </a:srgbClr>
          </a:solidFill>
          <a:ln>
            <a:noFill/>
          </a:ln>
        </p:spPr>
        <p:txBody>
          <a:bodyPr spcFirstLastPara="1" wrap="square" lIns="180000" tIns="0" rIns="180000" bIns="0" anchor="ctr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0" name="Google Shape;100;p172"/>
          <p:cNvSpPr txBox="1">
            <a:spLocks noGrp="1"/>
          </p:cNvSpPr>
          <p:nvPr>
            <p:ph type="body" idx="5"/>
          </p:nvPr>
        </p:nvSpPr>
        <p:spPr>
          <a:xfrm>
            <a:off x="4287638" y="5370489"/>
            <a:ext cx="3582000" cy="681649"/>
          </a:xfrm>
          <a:prstGeom prst="rect">
            <a:avLst/>
          </a:prstGeom>
          <a:solidFill>
            <a:srgbClr val="031E45">
              <a:alpha val="80000"/>
            </a:srgbClr>
          </a:solidFill>
          <a:ln>
            <a:noFill/>
          </a:ln>
        </p:spPr>
        <p:txBody>
          <a:bodyPr spcFirstLastPara="1" wrap="square" lIns="180000" tIns="0" rIns="180000" bIns="0" anchor="ctr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1" name="Google Shape;101;p172"/>
          <p:cNvSpPr txBox="1">
            <a:spLocks noGrp="1"/>
          </p:cNvSpPr>
          <p:nvPr>
            <p:ph type="body" idx="6"/>
          </p:nvPr>
        </p:nvSpPr>
        <p:spPr>
          <a:xfrm>
            <a:off x="8031266" y="5370488"/>
            <a:ext cx="3582000" cy="681649"/>
          </a:xfrm>
          <a:prstGeom prst="rect">
            <a:avLst/>
          </a:prstGeom>
          <a:solidFill>
            <a:srgbClr val="031E45">
              <a:alpha val="80000"/>
            </a:srgbClr>
          </a:solidFill>
          <a:ln>
            <a:noFill/>
          </a:ln>
        </p:spPr>
        <p:txBody>
          <a:bodyPr spcFirstLastPara="1" wrap="square" lIns="180000" tIns="0" rIns="180000" bIns="0" anchor="ctr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5_Користувацький макет">
  <p:cSld name="35_Користувацький макет">
    <p:bg>
      <p:bgPr>
        <a:solidFill>
          <a:srgbClr val="F775A5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73"/>
          <p:cNvSpPr txBox="1">
            <a:spLocks noGrp="1"/>
          </p:cNvSpPr>
          <p:nvPr>
            <p:ph type="title"/>
          </p:nvPr>
        </p:nvSpPr>
        <p:spPr>
          <a:xfrm>
            <a:off x="544010" y="1589702"/>
            <a:ext cx="5227954" cy="93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73"/>
          <p:cNvSpPr txBox="1">
            <a:spLocks noGrp="1"/>
          </p:cNvSpPr>
          <p:nvPr>
            <p:ph type="body" idx="1"/>
          </p:nvPr>
        </p:nvSpPr>
        <p:spPr>
          <a:xfrm>
            <a:off x="544010" y="2871022"/>
            <a:ext cx="5227954" cy="3181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08" name="Google Shape;108;p17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4010" y="6416610"/>
            <a:ext cx="825661" cy="26421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9" name="Google Shape;109;p173"/>
          <p:cNvCxnSpPr/>
          <p:nvPr/>
        </p:nvCxnSpPr>
        <p:spPr>
          <a:xfrm>
            <a:off x="544010" y="6309320"/>
            <a:ext cx="11069256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0" name="Google Shape;110;p173"/>
          <p:cNvSpPr>
            <a:spLocks noGrp="1"/>
          </p:cNvSpPr>
          <p:nvPr>
            <p:ph type="pic" idx="2"/>
          </p:nvPr>
        </p:nvSpPr>
        <p:spPr>
          <a:xfrm>
            <a:off x="6161088" y="350838"/>
            <a:ext cx="6030912" cy="5700712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3_Користувацький макет">
  <p:cSld name="23_Користувацький макет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4"/>
          <p:cNvSpPr txBox="1">
            <a:spLocks noGrp="1"/>
          </p:cNvSpPr>
          <p:nvPr>
            <p:ph type="title"/>
          </p:nvPr>
        </p:nvSpPr>
        <p:spPr>
          <a:xfrm>
            <a:off x="544010" y="350838"/>
            <a:ext cx="11069256" cy="911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74"/>
          <p:cNvSpPr txBox="1">
            <a:spLocks noGrp="1"/>
          </p:cNvSpPr>
          <p:nvPr>
            <p:ph type="body" idx="1"/>
          </p:nvPr>
        </p:nvSpPr>
        <p:spPr>
          <a:xfrm>
            <a:off x="544513" y="1520791"/>
            <a:ext cx="3581497" cy="1362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7" name="Google Shape;117;p174"/>
          <p:cNvSpPr txBox="1">
            <a:spLocks noGrp="1"/>
          </p:cNvSpPr>
          <p:nvPr>
            <p:ph type="body" idx="2"/>
          </p:nvPr>
        </p:nvSpPr>
        <p:spPr>
          <a:xfrm>
            <a:off x="4282300" y="1520791"/>
            <a:ext cx="3581497" cy="1362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174"/>
          <p:cNvSpPr txBox="1">
            <a:spLocks noGrp="1"/>
          </p:cNvSpPr>
          <p:nvPr>
            <p:ph type="body" idx="3"/>
          </p:nvPr>
        </p:nvSpPr>
        <p:spPr>
          <a:xfrm>
            <a:off x="8020087" y="1520791"/>
            <a:ext cx="3592123" cy="1362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174" descr="ЗОБРАЖЕННЯ"/>
          <p:cNvSpPr>
            <a:spLocks noGrp="1"/>
          </p:cNvSpPr>
          <p:nvPr>
            <p:ph type="pic" idx="4"/>
          </p:nvPr>
        </p:nvSpPr>
        <p:spPr>
          <a:xfrm>
            <a:off x="4287638" y="3104964"/>
            <a:ext cx="3582000" cy="2941263"/>
          </a:xfrm>
          <a:prstGeom prst="rect">
            <a:avLst/>
          </a:prstGeom>
          <a:noFill/>
          <a:ln>
            <a:noFill/>
          </a:ln>
        </p:spPr>
      </p:sp>
      <p:sp>
        <p:nvSpPr>
          <p:cNvPr id="120" name="Google Shape;120;p174" descr="ЗОБРАЖЕННЯ"/>
          <p:cNvSpPr>
            <a:spLocks noGrp="1"/>
          </p:cNvSpPr>
          <p:nvPr>
            <p:ph type="pic" idx="5"/>
          </p:nvPr>
        </p:nvSpPr>
        <p:spPr>
          <a:xfrm>
            <a:off x="8031266" y="3104964"/>
            <a:ext cx="3582000" cy="2941263"/>
          </a:xfrm>
          <a:prstGeom prst="rect">
            <a:avLst/>
          </a:prstGeom>
          <a:noFill/>
          <a:ln>
            <a:noFill/>
          </a:ln>
        </p:spPr>
      </p:sp>
      <p:sp>
        <p:nvSpPr>
          <p:cNvPr id="121" name="Google Shape;121;p174" descr="ЗОБРАЖЕННЯ"/>
          <p:cNvSpPr>
            <a:spLocks noGrp="1"/>
          </p:cNvSpPr>
          <p:nvPr>
            <p:ph type="pic" idx="6"/>
          </p:nvPr>
        </p:nvSpPr>
        <p:spPr>
          <a:xfrm>
            <a:off x="544010" y="3104964"/>
            <a:ext cx="3582000" cy="2941263"/>
          </a:xfrm>
          <a:prstGeom prst="rect">
            <a:avLst/>
          </a:prstGeom>
          <a:noFill/>
          <a:ln>
            <a:noFill/>
          </a:ln>
        </p:spPr>
      </p:sp>
      <p:pic>
        <p:nvPicPr>
          <p:cNvPr id="122" name="Google Shape;122;p17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4010" y="6416610"/>
            <a:ext cx="825661" cy="26421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3" name="Google Shape;123;p174"/>
          <p:cNvCxnSpPr/>
          <p:nvPr/>
        </p:nvCxnSpPr>
        <p:spPr>
          <a:xfrm>
            <a:off x="544010" y="6309320"/>
            <a:ext cx="11069256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Користувацький макет">
  <p:cSld name="11_Користувацький макет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75"/>
          <p:cNvSpPr txBox="1">
            <a:spLocks noGrp="1"/>
          </p:cNvSpPr>
          <p:nvPr>
            <p:ph type="title"/>
          </p:nvPr>
        </p:nvSpPr>
        <p:spPr>
          <a:xfrm>
            <a:off x="544010" y="350838"/>
            <a:ext cx="5227954" cy="99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175"/>
          <p:cNvSpPr txBox="1">
            <a:spLocks noGrp="1"/>
          </p:cNvSpPr>
          <p:nvPr>
            <p:ph type="body" idx="1"/>
          </p:nvPr>
        </p:nvSpPr>
        <p:spPr>
          <a:xfrm>
            <a:off x="544010" y="1681320"/>
            <a:ext cx="5227954" cy="4370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30" name="Google Shape;130;p1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4010" y="6416610"/>
            <a:ext cx="825661" cy="26421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1" name="Google Shape;131;p175"/>
          <p:cNvCxnSpPr/>
          <p:nvPr/>
        </p:nvCxnSpPr>
        <p:spPr>
          <a:xfrm>
            <a:off x="544010" y="6309320"/>
            <a:ext cx="11069256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2" name="Google Shape;132;p175"/>
          <p:cNvSpPr>
            <a:spLocks noGrp="1"/>
          </p:cNvSpPr>
          <p:nvPr>
            <p:ph type="pic" idx="2"/>
          </p:nvPr>
        </p:nvSpPr>
        <p:spPr>
          <a:xfrm>
            <a:off x="6161088" y="350838"/>
            <a:ext cx="6030912" cy="570071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5_Користувацький макет">
  <p:cSld name="25_Користувацький макет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17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4010" y="6416610"/>
            <a:ext cx="825661" cy="264212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176" descr="ЗОБРАЖЕННЯ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309313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p176"/>
          <p:cNvSpPr txBox="1">
            <a:spLocks noGrp="1"/>
          </p:cNvSpPr>
          <p:nvPr>
            <p:ph type="body" idx="1"/>
          </p:nvPr>
        </p:nvSpPr>
        <p:spPr>
          <a:xfrm>
            <a:off x="548649" y="1384727"/>
            <a:ext cx="5529989" cy="4059238"/>
          </a:xfrm>
          <a:prstGeom prst="rect">
            <a:avLst/>
          </a:prstGeom>
          <a:solidFill>
            <a:srgbClr val="031E45">
              <a:alpha val="80000"/>
            </a:srgbClr>
          </a:solidFill>
          <a:ln>
            <a:noFill/>
          </a:ln>
        </p:spPr>
        <p:txBody>
          <a:bodyPr spcFirstLastPara="1" wrap="square" lIns="180000" tIns="180000" rIns="180000" bIns="180000" anchor="t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0" name="Google Shape;140;p176"/>
          <p:cNvSpPr txBox="1">
            <a:spLocks noGrp="1"/>
          </p:cNvSpPr>
          <p:nvPr>
            <p:ph type="body" idx="3"/>
          </p:nvPr>
        </p:nvSpPr>
        <p:spPr>
          <a:xfrm>
            <a:off x="776818" y="2096852"/>
            <a:ext cx="5073650" cy="3095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2_Користувацький макет">
  <p:cSld name="42_Користувацький макет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77" descr="ЗОБРАЖЕННЯ"/>
          <p:cNvSpPr>
            <a:spLocks noGrp="1"/>
          </p:cNvSpPr>
          <p:nvPr>
            <p:ph type="pic" idx="2"/>
          </p:nvPr>
        </p:nvSpPr>
        <p:spPr>
          <a:xfrm>
            <a:off x="0" y="0"/>
            <a:ext cx="6023994" cy="3358734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177" descr="ЗОБРАЖЕННЯ"/>
          <p:cNvSpPr>
            <a:spLocks noGrp="1"/>
          </p:cNvSpPr>
          <p:nvPr>
            <p:ph type="pic" idx="3"/>
          </p:nvPr>
        </p:nvSpPr>
        <p:spPr>
          <a:xfrm>
            <a:off x="6168008" y="0"/>
            <a:ext cx="6023994" cy="3358734"/>
          </a:xfrm>
          <a:prstGeom prst="rect">
            <a:avLst/>
          </a:prstGeom>
          <a:noFill/>
          <a:ln>
            <a:noFill/>
          </a:ln>
        </p:spPr>
      </p:sp>
      <p:sp>
        <p:nvSpPr>
          <p:cNvPr id="144" name="Google Shape;144;p177"/>
          <p:cNvSpPr txBox="1">
            <a:spLocks noGrp="1"/>
          </p:cNvSpPr>
          <p:nvPr>
            <p:ph type="body" idx="1"/>
          </p:nvPr>
        </p:nvSpPr>
        <p:spPr>
          <a:xfrm>
            <a:off x="0" y="327581"/>
            <a:ext cx="3266941" cy="921796"/>
          </a:xfrm>
          <a:prstGeom prst="rect">
            <a:avLst/>
          </a:prstGeom>
          <a:solidFill>
            <a:srgbClr val="031E45">
              <a:alpha val="80000"/>
            </a:srgbClr>
          </a:solidFill>
          <a:ln>
            <a:noFill/>
          </a:ln>
        </p:spPr>
        <p:txBody>
          <a:bodyPr spcFirstLastPara="1" wrap="square" lIns="360000" tIns="0" rIns="180000" bIns="0" anchor="ctr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5" name="Google Shape;145;p177"/>
          <p:cNvSpPr txBox="1">
            <a:spLocks noGrp="1"/>
          </p:cNvSpPr>
          <p:nvPr>
            <p:ph type="body" idx="4"/>
          </p:nvPr>
        </p:nvSpPr>
        <p:spPr>
          <a:xfrm>
            <a:off x="6168008" y="327581"/>
            <a:ext cx="3266941" cy="921796"/>
          </a:xfrm>
          <a:prstGeom prst="rect">
            <a:avLst/>
          </a:prstGeom>
          <a:solidFill>
            <a:srgbClr val="031E45">
              <a:alpha val="80000"/>
            </a:srgbClr>
          </a:solidFill>
          <a:ln>
            <a:noFill/>
          </a:ln>
        </p:spPr>
        <p:txBody>
          <a:bodyPr spcFirstLastPara="1" wrap="square" lIns="360000" tIns="0" rIns="180000" bIns="0" anchor="ctr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6" name="Google Shape;146;p177" descr="ЗОБРАЖЕННЯ"/>
          <p:cNvSpPr>
            <a:spLocks noGrp="1"/>
          </p:cNvSpPr>
          <p:nvPr>
            <p:ph type="pic" idx="5"/>
          </p:nvPr>
        </p:nvSpPr>
        <p:spPr>
          <a:xfrm>
            <a:off x="-2" y="3499267"/>
            <a:ext cx="6023994" cy="3358734"/>
          </a:xfrm>
          <a:prstGeom prst="rect">
            <a:avLst/>
          </a:prstGeom>
          <a:noFill/>
          <a:ln>
            <a:noFill/>
          </a:ln>
        </p:spPr>
      </p:sp>
      <p:sp>
        <p:nvSpPr>
          <p:cNvPr id="147" name="Google Shape;147;p177" descr="ЗОБРАЖЕННЯ"/>
          <p:cNvSpPr>
            <a:spLocks noGrp="1"/>
          </p:cNvSpPr>
          <p:nvPr>
            <p:ph type="pic" idx="6"/>
          </p:nvPr>
        </p:nvSpPr>
        <p:spPr>
          <a:xfrm>
            <a:off x="6168006" y="3499267"/>
            <a:ext cx="6023994" cy="3358734"/>
          </a:xfrm>
          <a:prstGeom prst="rect">
            <a:avLst/>
          </a:prstGeom>
          <a:noFill/>
          <a:ln>
            <a:noFill/>
          </a:ln>
        </p:spPr>
      </p:sp>
      <p:sp>
        <p:nvSpPr>
          <p:cNvPr id="148" name="Google Shape;148;p177"/>
          <p:cNvSpPr txBox="1">
            <a:spLocks noGrp="1"/>
          </p:cNvSpPr>
          <p:nvPr>
            <p:ph type="body" idx="7"/>
          </p:nvPr>
        </p:nvSpPr>
        <p:spPr>
          <a:xfrm>
            <a:off x="-2" y="3826848"/>
            <a:ext cx="3266941" cy="921796"/>
          </a:xfrm>
          <a:prstGeom prst="rect">
            <a:avLst/>
          </a:prstGeom>
          <a:solidFill>
            <a:srgbClr val="031E45">
              <a:alpha val="80000"/>
            </a:srgbClr>
          </a:solidFill>
          <a:ln>
            <a:noFill/>
          </a:ln>
        </p:spPr>
        <p:txBody>
          <a:bodyPr spcFirstLastPara="1" wrap="square" lIns="360000" tIns="0" rIns="180000" bIns="0" anchor="ctr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9" name="Google Shape;149;p177"/>
          <p:cNvSpPr txBox="1">
            <a:spLocks noGrp="1"/>
          </p:cNvSpPr>
          <p:nvPr>
            <p:ph type="body" idx="8"/>
          </p:nvPr>
        </p:nvSpPr>
        <p:spPr>
          <a:xfrm>
            <a:off x="6168006" y="3826848"/>
            <a:ext cx="3266941" cy="921796"/>
          </a:xfrm>
          <a:prstGeom prst="rect">
            <a:avLst/>
          </a:prstGeom>
          <a:solidFill>
            <a:srgbClr val="031E45">
              <a:alpha val="80000"/>
            </a:srgbClr>
          </a:solidFill>
          <a:ln>
            <a:noFill/>
          </a:ln>
        </p:spPr>
        <p:txBody>
          <a:bodyPr spcFirstLastPara="1" wrap="square" lIns="360000" tIns="0" rIns="180000" bIns="0" anchor="ctr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1_Користувацький макет">
  <p:cSld name="41_Користувацький макет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78" descr="ЗОБРАЖЕННЯ"/>
          <p:cNvSpPr>
            <a:spLocks noGrp="1"/>
          </p:cNvSpPr>
          <p:nvPr>
            <p:ph type="pic" idx="2"/>
          </p:nvPr>
        </p:nvSpPr>
        <p:spPr>
          <a:xfrm>
            <a:off x="0" y="0"/>
            <a:ext cx="3970986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52" name="Google Shape;152;p178"/>
          <p:cNvSpPr txBox="1">
            <a:spLocks noGrp="1"/>
          </p:cNvSpPr>
          <p:nvPr>
            <p:ph type="body" idx="1"/>
          </p:nvPr>
        </p:nvSpPr>
        <p:spPr>
          <a:xfrm>
            <a:off x="0" y="503592"/>
            <a:ext cx="3434366" cy="921796"/>
          </a:xfrm>
          <a:prstGeom prst="rect">
            <a:avLst/>
          </a:prstGeom>
          <a:solidFill>
            <a:srgbClr val="031E45">
              <a:alpha val="80000"/>
            </a:srgbClr>
          </a:solidFill>
          <a:ln>
            <a:noFill/>
          </a:ln>
        </p:spPr>
        <p:txBody>
          <a:bodyPr spcFirstLastPara="1" wrap="square" lIns="360000" tIns="0" rIns="180000" bIns="0" anchor="ctr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3" name="Google Shape;153;p178" descr="ЗОБРАЖЕННЯ"/>
          <p:cNvSpPr>
            <a:spLocks noGrp="1"/>
          </p:cNvSpPr>
          <p:nvPr>
            <p:ph type="pic" idx="3"/>
          </p:nvPr>
        </p:nvSpPr>
        <p:spPr>
          <a:xfrm>
            <a:off x="4110507" y="0"/>
            <a:ext cx="3970986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54" name="Google Shape;154;p178" descr="ЗОБРАЖЕННЯ"/>
          <p:cNvSpPr>
            <a:spLocks noGrp="1"/>
          </p:cNvSpPr>
          <p:nvPr>
            <p:ph type="pic" idx="4"/>
          </p:nvPr>
        </p:nvSpPr>
        <p:spPr>
          <a:xfrm>
            <a:off x="8221014" y="0"/>
            <a:ext cx="3970986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55" name="Google Shape;155;p178"/>
          <p:cNvSpPr txBox="1">
            <a:spLocks noGrp="1"/>
          </p:cNvSpPr>
          <p:nvPr>
            <p:ph type="body" idx="5"/>
          </p:nvPr>
        </p:nvSpPr>
        <p:spPr>
          <a:xfrm>
            <a:off x="4110507" y="503592"/>
            <a:ext cx="3434366" cy="921796"/>
          </a:xfrm>
          <a:prstGeom prst="rect">
            <a:avLst/>
          </a:prstGeom>
          <a:solidFill>
            <a:srgbClr val="031E45">
              <a:alpha val="80000"/>
            </a:srgbClr>
          </a:solidFill>
          <a:ln>
            <a:noFill/>
          </a:ln>
        </p:spPr>
        <p:txBody>
          <a:bodyPr spcFirstLastPara="1" wrap="square" lIns="360000" tIns="0" rIns="180000" bIns="0" anchor="ctr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6" name="Google Shape;156;p178"/>
          <p:cNvSpPr txBox="1">
            <a:spLocks noGrp="1"/>
          </p:cNvSpPr>
          <p:nvPr>
            <p:ph type="body" idx="6"/>
          </p:nvPr>
        </p:nvSpPr>
        <p:spPr>
          <a:xfrm>
            <a:off x="8221014" y="503592"/>
            <a:ext cx="3434366" cy="921796"/>
          </a:xfrm>
          <a:prstGeom prst="rect">
            <a:avLst/>
          </a:prstGeom>
          <a:solidFill>
            <a:srgbClr val="031E45">
              <a:alpha val="80000"/>
            </a:srgbClr>
          </a:solidFill>
          <a:ln>
            <a:noFill/>
          </a:ln>
        </p:spPr>
        <p:txBody>
          <a:bodyPr spcFirstLastPara="1" wrap="square" lIns="360000" tIns="0" rIns="180000" bIns="0" anchor="ctr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2_Користувацький макет">
  <p:cSld name="32_Користувацький макет">
    <p:bg>
      <p:bgPr>
        <a:solidFill>
          <a:srgbClr val="CEDE00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79"/>
          <p:cNvSpPr txBox="1">
            <a:spLocks noGrp="1"/>
          </p:cNvSpPr>
          <p:nvPr>
            <p:ph type="title"/>
          </p:nvPr>
        </p:nvSpPr>
        <p:spPr>
          <a:xfrm>
            <a:off x="0" y="2102644"/>
            <a:ext cx="12191999" cy="2138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31E45"/>
              </a:buClr>
              <a:buSzPts val="3600"/>
              <a:buFont typeface="Montserrat"/>
              <a:buNone/>
              <a:defRPr sz="3600" b="1">
                <a:solidFill>
                  <a:srgbClr val="031E4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pic>
        <p:nvPicPr>
          <p:cNvPr id="5" name="Google Shape;130;p175">
            <a:extLst>
              <a:ext uri="{FF2B5EF4-FFF2-40B4-BE49-F238E27FC236}">
                <a16:creationId xmlns:a16="http://schemas.microsoft.com/office/drawing/2014/main" id="{82DDCFAF-3883-4438-8217-102370CCCC8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4301751" y="4972051"/>
            <a:ext cx="3337299" cy="10679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Користувацький макет">
  <p:cSld name="1_Користувацький макет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18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482251" y="1016732"/>
            <a:ext cx="3227497" cy="3227497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80"/>
          <p:cNvSpPr txBox="1">
            <a:spLocks noGrp="1"/>
          </p:cNvSpPr>
          <p:nvPr>
            <p:ph type="title"/>
          </p:nvPr>
        </p:nvSpPr>
        <p:spPr>
          <a:xfrm>
            <a:off x="578734" y="4506428"/>
            <a:ext cx="11034532" cy="1030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31E45"/>
              </a:buClr>
              <a:buSzPts val="3600"/>
              <a:buFont typeface="Montserrat"/>
              <a:buNone/>
              <a:defRPr>
                <a:solidFill>
                  <a:srgbClr val="031E4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80"/>
          <p:cNvSpPr txBox="1">
            <a:spLocks noGrp="1"/>
          </p:cNvSpPr>
          <p:nvPr>
            <p:ph type="body" idx="1"/>
          </p:nvPr>
        </p:nvSpPr>
        <p:spPr>
          <a:xfrm>
            <a:off x="579438" y="5656264"/>
            <a:ext cx="11033125" cy="347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5" name="Google Shape;165;p180"/>
          <p:cNvSpPr txBox="1">
            <a:spLocks noGrp="1"/>
          </p:cNvSpPr>
          <p:nvPr>
            <p:ph type="body" idx="2"/>
          </p:nvPr>
        </p:nvSpPr>
        <p:spPr>
          <a:xfrm>
            <a:off x="579438" y="6122988"/>
            <a:ext cx="11033125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Користувацький макет">
  <p:cSld name="2_Користувацький макет">
    <p:bg>
      <p:bgPr>
        <a:solidFill>
          <a:srgbClr val="031E45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81"/>
          <p:cNvSpPr/>
          <p:nvPr/>
        </p:nvSpPr>
        <p:spPr>
          <a:xfrm rot="5400000">
            <a:off x="250065" y="938011"/>
            <a:ext cx="500128" cy="100025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181"/>
          <p:cNvSpPr/>
          <p:nvPr/>
        </p:nvSpPr>
        <p:spPr>
          <a:xfrm>
            <a:off x="761865" y="669701"/>
            <a:ext cx="1536879" cy="1536879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181"/>
          <p:cNvSpPr txBox="1">
            <a:spLocks noGrp="1"/>
          </p:cNvSpPr>
          <p:nvPr>
            <p:ph type="body" idx="1" hasCustomPrompt="1"/>
          </p:nvPr>
        </p:nvSpPr>
        <p:spPr>
          <a:xfrm>
            <a:off x="761821" y="669925"/>
            <a:ext cx="1536879" cy="1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31E45"/>
              </a:buClr>
              <a:buSzPts val="6000"/>
              <a:buNone/>
              <a:defRPr sz="6000" b="1">
                <a:solidFill>
                  <a:srgbClr val="031E45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en-US" dirty="0"/>
              <a:t>#</a:t>
            </a:r>
            <a:endParaRPr dirty="0"/>
          </a:p>
        </p:txBody>
      </p:sp>
      <p:sp>
        <p:nvSpPr>
          <p:cNvPr id="170" name="Google Shape;170;p181"/>
          <p:cNvSpPr txBox="1">
            <a:spLocks noGrp="1"/>
          </p:cNvSpPr>
          <p:nvPr>
            <p:ph type="title"/>
          </p:nvPr>
        </p:nvSpPr>
        <p:spPr>
          <a:xfrm>
            <a:off x="875420" y="2816932"/>
            <a:ext cx="10657184" cy="1700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"/>
              <a:buNone/>
              <a:defRPr sz="360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Користувацький макет">
  <p:cSld name="4_Користувацький макет">
    <p:bg>
      <p:bgPr>
        <a:solidFill>
          <a:srgbClr val="F775A5"/>
        </a:solid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82"/>
          <p:cNvSpPr/>
          <p:nvPr/>
        </p:nvSpPr>
        <p:spPr>
          <a:xfrm rot="5400000">
            <a:off x="250065" y="938011"/>
            <a:ext cx="500128" cy="100025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82"/>
          <p:cNvSpPr/>
          <p:nvPr/>
        </p:nvSpPr>
        <p:spPr>
          <a:xfrm>
            <a:off x="761865" y="669701"/>
            <a:ext cx="1536879" cy="1536879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182"/>
          <p:cNvSpPr txBox="1">
            <a:spLocks noGrp="1"/>
          </p:cNvSpPr>
          <p:nvPr>
            <p:ph type="body" idx="1" hasCustomPrompt="1"/>
          </p:nvPr>
        </p:nvSpPr>
        <p:spPr>
          <a:xfrm>
            <a:off x="761821" y="669925"/>
            <a:ext cx="1536879" cy="1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775A5"/>
              </a:buClr>
              <a:buSzPts val="6000"/>
              <a:buNone/>
              <a:defRPr sz="6000" b="1">
                <a:solidFill>
                  <a:srgbClr val="F775A5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en-US" dirty="0"/>
              <a:t>#</a:t>
            </a:r>
            <a:endParaRPr dirty="0"/>
          </a:p>
        </p:txBody>
      </p:sp>
      <p:sp>
        <p:nvSpPr>
          <p:cNvPr id="175" name="Google Shape;175;p182"/>
          <p:cNvSpPr txBox="1">
            <a:spLocks noGrp="1"/>
          </p:cNvSpPr>
          <p:nvPr>
            <p:ph type="title"/>
          </p:nvPr>
        </p:nvSpPr>
        <p:spPr>
          <a:xfrm>
            <a:off x="875420" y="2816932"/>
            <a:ext cx="10657184" cy="1700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 b="1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Користувацький макет">
  <p:cSld name="5_Користувацький макет">
    <p:bg>
      <p:bgPr>
        <a:solidFill>
          <a:srgbClr val="5BC3F5"/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83"/>
          <p:cNvSpPr/>
          <p:nvPr/>
        </p:nvSpPr>
        <p:spPr>
          <a:xfrm rot="5400000">
            <a:off x="250065" y="938011"/>
            <a:ext cx="500128" cy="100025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183"/>
          <p:cNvSpPr/>
          <p:nvPr/>
        </p:nvSpPr>
        <p:spPr>
          <a:xfrm>
            <a:off x="761865" y="669701"/>
            <a:ext cx="1536879" cy="1536879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83"/>
          <p:cNvSpPr txBox="1">
            <a:spLocks noGrp="1"/>
          </p:cNvSpPr>
          <p:nvPr>
            <p:ph type="body" idx="1" hasCustomPrompt="1"/>
          </p:nvPr>
        </p:nvSpPr>
        <p:spPr>
          <a:xfrm>
            <a:off x="761821" y="669925"/>
            <a:ext cx="1536879" cy="153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BC3F5"/>
              </a:buClr>
              <a:buSzPts val="6000"/>
              <a:buNone/>
              <a:defRPr sz="6000" b="1">
                <a:solidFill>
                  <a:srgbClr val="5BC3F5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r>
              <a:rPr lang="en-US" dirty="0"/>
              <a:t>#</a:t>
            </a:r>
            <a:endParaRPr dirty="0"/>
          </a:p>
        </p:txBody>
      </p:sp>
      <p:sp>
        <p:nvSpPr>
          <p:cNvPr id="180" name="Google Shape;180;p183"/>
          <p:cNvSpPr txBox="1">
            <a:spLocks noGrp="1"/>
          </p:cNvSpPr>
          <p:nvPr>
            <p:ph type="title"/>
          </p:nvPr>
        </p:nvSpPr>
        <p:spPr>
          <a:xfrm>
            <a:off x="875420" y="2816932"/>
            <a:ext cx="10657184" cy="1700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 b="1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Користувацький макет">
  <p:cSld name="7_Користувацький макет">
    <p:bg>
      <p:bgPr>
        <a:solidFill>
          <a:srgbClr val="031E45"/>
        </a:solid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2" name="Google Shape;182;p184"/>
          <p:cNvCxnSpPr/>
          <p:nvPr/>
        </p:nvCxnSpPr>
        <p:spPr>
          <a:xfrm>
            <a:off x="544010" y="6309320"/>
            <a:ext cx="11069256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3" name="Google Shape;183;p184"/>
          <p:cNvSpPr txBox="1">
            <a:spLocks noGrp="1"/>
          </p:cNvSpPr>
          <p:nvPr>
            <p:ph type="title"/>
          </p:nvPr>
        </p:nvSpPr>
        <p:spPr>
          <a:xfrm>
            <a:off x="544010" y="2420888"/>
            <a:ext cx="11069257" cy="1700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"/>
              <a:buNone/>
              <a:defRPr sz="360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84" name="Google Shape;184;p18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4010" y="6415102"/>
            <a:ext cx="825661" cy="264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Користувацький макет">
  <p:cSld name="9_Користувацький макет">
    <p:bg>
      <p:bgPr>
        <a:solidFill>
          <a:srgbClr val="F775A5"/>
        </a:solid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18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4010" y="6416610"/>
            <a:ext cx="825661" cy="26421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3" name="Google Shape;193;p185"/>
          <p:cNvCxnSpPr/>
          <p:nvPr/>
        </p:nvCxnSpPr>
        <p:spPr>
          <a:xfrm>
            <a:off x="544010" y="6309320"/>
            <a:ext cx="11069256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4" name="Google Shape;194;p185"/>
          <p:cNvSpPr txBox="1">
            <a:spLocks noGrp="1"/>
          </p:cNvSpPr>
          <p:nvPr>
            <p:ph type="title"/>
          </p:nvPr>
        </p:nvSpPr>
        <p:spPr>
          <a:xfrm>
            <a:off x="544010" y="2420888"/>
            <a:ext cx="11069257" cy="1700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 b="1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Користувацький макет">
  <p:cSld name="10_Користувацький макет">
    <p:bg>
      <p:bgPr>
        <a:solidFill>
          <a:srgbClr val="5BC3F5"/>
        </a:solid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18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4010" y="6416610"/>
            <a:ext cx="825661" cy="26421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0" name="Google Shape;200;p186"/>
          <p:cNvCxnSpPr/>
          <p:nvPr/>
        </p:nvCxnSpPr>
        <p:spPr>
          <a:xfrm>
            <a:off x="544010" y="6309320"/>
            <a:ext cx="11069256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1" name="Google Shape;201;p186"/>
          <p:cNvSpPr txBox="1">
            <a:spLocks noGrp="1"/>
          </p:cNvSpPr>
          <p:nvPr>
            <p:ph type="title"/>
          </p:nvPr>
        </p:nvSpPr>
        <p:spPr>
          <a:xfrm>
            <a:off x="544010" y="2420888"/>
            <a:ext cx="11069257" cy="1700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 b="1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3_Користувацький макет">
  <p:cSld name="33_Користувацький макет">
    <p:bg>
      <p:bgPr>
        <a:solidFill>
          <a:srgbClr val="031E45"/>
        </a:solid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87"/>
          <p:cNvSpPr txBox="1">
            <a:spLocks noGrp="1"/>
          </p:cNvSpPr>
          <p:nvPr>
            <p:ph type="title"/>
          </p:nvPr>
        </p:nvSpPr>
        <p:spPr>
          <a:xfrm>
            <a:off x="544010" y="1589702"/>
            <a:ext cx="5227954" cy="93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187"/>
          <p:cNvSpPr txBox="1">
            <a:spLocks noGrp="1"/>
          </p:cNvSpPr>
          <p:nvPr>
            <p:ph type="body" idx="1"/>
          </p:nvPr>
        </p:nvSpPr>
        <p:spPr>
          <a:xfrm>
            <a:off x="544010" y="2871022"/>
            <a:ext cx="5227954" cy="3181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1pPr>
            <a:lvl2pPr marL="914400" lvl="1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3pPr>
            <a:lvl4pPr marL="1828800" lvl="3" indent="-30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4pPr>
            <a:lvl5pPr marL="2286000" lvl="4" indent="-30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208" name="Google Shape;208;p187"/>
          <p:cNvCxnSpPr/>
          <p:nvPr/>
        </p:nvCxnSpPr>
        <p:spPr>
          <a:xfrm>
            <a:off x="544010" y="6309320"/>
            <a:ext cx="11069256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09" name="Google Shape;209;p18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4010" y="6415102"/>
            <a:ext cx="825661" cy="264635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187"/>
          <p:cNvSpPr>
            <a:spLocks noGrp="1"/>
          </p:cNvSpPr>
          <p:nvPr>
            <p:ph type="pic" idx="2"/>
          </p:nvPr>
        </p:nvSpPr>
        <p:spPr>
          <a:xfrm>
            <a:off x="6161088" y="350838"/>
            <a:ext cx="6030912" cy="5700712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4_Користувацький макет">
  <p:cSld name="34_Користувацький макет">
    <p:bg>
      <p:bgPr>
        <a:solidFill>
          <a:srgbClr val="CEDE00"/>
        </a:solid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88"/>
          <p:cNvSpPr txBox="1">
            <a:spLocks noGrp="1"/>
          </p:cNvSpPr>
          <p:nvPr>
            <p:ph type="title"/>
          </p:nvPr>
        </p:nvSpPr>
        <p:spPr>
          <a:xfrm>
            <a:off x="544010" y="1589702"/>
            <a:ext cx="5227954" cy="93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188"/>
          <p:cNvSpPr txBox="1">
            <a:spLocks noGrp="1"/>
          </p:cNvSpPr>
          <p:nvPr>
            <p:ph type="body" idx="1"/>
          </p:nvPr>
        </p:nvSpPr>
        <p:spPr>
          <a:xfrm>
            <a:off x="544010" y="2871022"/>
            <a:ext cx="5227954" cy="3181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17" name="Google Shape;217;p18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4010" y="6416610"/>
            <a:ext cx="825661" cy="26421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8" name="Google Shape;218;p188"/>
          <p:cNvCxnSpPr/>
          <p:nvPr/>
        </p:nvCxnSpPr>
        <p:spPr>
          <a:xfrm>
            <a:off x="544010" y="6309320"/>
            <a:ext cx="11069256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9" name="Google Shape;219;p188"/>
          <p:cNvSpPr>
            <a:spLocks noGrp="1"/>
          </p:cNvSpPr>
          <p:nvPr>
            <p:ph type="pic" idx="2"/>
          </p:nvPr>
        </p:nvSpPr>
        <p:spPr>
          <a:xfrm>
            <a:off x="6161088" y="350838"/>
            <a:ext cx="6030912" cy="5700712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6_Користувацький макет">
  <p:cSld name="36_Користувацький макет">
    <p:bg>
      <p:bgPr>
        <a:solidFill>
          <a:srgbClr val="5BC3F5"/>
        </a:solid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89"/>
          <p:cNvSpPr txBox="1">
            <a:spLocks noGrp="1"/>
          </p:cNvSpPr>
          <p:nvPr>
            <p:ph type="title"/>
          </p:nvPr>
        </p:nvSpPr>
        <p:spPr>
          <a:xfrm>
            <a:off x="544010" y="1589702"/>
            <a:ext cx="5227954" cy="937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189"/>
          <p:cNvSpPr txBox="1">
            <a:spLocks noGrp="1"/>
          </p:cNvSpPr>
          <p:nvPr>
            <p:ph type="body" idx="1"/>
          </p:nvPr>
        </p:nvSpPr>
        <p:spPr>
          <a:xfrm>
            <a:off x="544010" y="2871022"/>
            <a:ext cx="5227954" cy="3181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26" name="Google Shape;226;p18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4010" y="6416610"/>
            <a:ext cx="825661" cy="26421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7" name="Google Shape;227;p189"/>
          <p:cNvCxnSpPr/>
          <p:nvPr/>
        </p:nvCxnSpPr>
        <p:spPr>
          <a:xfrm>
            <a:off x="544010" y="6309320"/>
            <a:ext cx="11069256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28" name="Google Shape;228;p189"/>
          <p:cNvSpPr>
            <a:spLocks noGrp="1"/>
          </p:cNvSpPr>
          <p:nvPr>
            <p:ph type="pic" idx="2"/>
          </p:nvPr>
        </p:nvSpPr>
        <p:spPr>
          <a:xfrm>
            <a:off x="6161088" y="350838"/>
            <a:ext cx="6030912" cy="5700712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Користувацький макет">
  <p:cSld name="14_Користувацький макет">
    <p:bg>
      <p:bgPr>
        <a:solidFill>
          <a:srgbClr val="031E45"/>
        </a:solidFill>
        <a:effectLst/>
      </p:bgPr>
    </p:bg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3" name="Google Shape;233;p190"/>
          <p:cNvCxnSpPr/>
          <p:nvPr/>
        </p:nvCxnSpPr>
        <p:spPr>
          <a:xfrm>
            <a:off x="544010" y="6309320"/>
            <a:ext cx="11069256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34" name="Google Shape;234;p19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4010" y="6415102"/>
            <a:ext cx="825661" cy="264635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190"/>
          <p:cNvSpPr txBox="1">
            <a:spLocks noGrp="1"/>
          </p:cNvSpPr>
          <p:nvPr>
            <p:ph type="title"/>
          </p:nvPr>
        </p:nvSpPr>
        <p:spPr>
          <a:xfrm>
            <a:off x="544010" y="350838"/>
            <a:ext cx="5227954" cy="1256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190"/>
          <p:cNvSpPr txBox="1">
            <a:spLocks noGrp="1"/>
          </p:cNvSpPr>
          <p:nvPr>
            <p:ph type="body" idx="1"/>
          </p:nvPr>
        </p:nvSpPr>
        <p:spPr>
          <a:xfrm>
            <a:off x="544010" y="1988840"/>
            <a:ext cx="5227954" cy="4063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1pPr>
            <a:lvl2pPr marL="914400" lvl="1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3pPr>
            <a:lvl4pPr marL="1828800" lvl="3" indent="-30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4pPr>
            <a:lvl5pPr marL="2286000" lvl="4" indent="-30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7" name="Google Shape;237;p190"/>
          <p:cNvSpPr>
            <a:spLocks noGrp="1"/>
          </p:cNvSpPr>
          <p:nvPr>
            <p:ph type="pic" idx="2"/>
          </p:nvPr>
        </p:nvSpPr>
        <p:spPr>
          <a:xfrm>
            <a:off x="6161088" y="350838"/>
            <a:ext cx="6030912" cy="5700712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Користувацький макет">
  <p:cSld name="15_Користувацький макет">
    <p:bg>
      <p:bgPr>
        <a:solidFill>
          <a:srgbClr val="CEDE00"/>
        </a:solid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91"/>
          <p:cNvSpPr txBox="1">
            <a:spLocks noGrp="1"/>
          </p:cNvSpPr>
          <p:nvPr>
            <p:ph type="title"/>
          </p:nvPr>
        </p:nvSpPr>
        <p:spPr>
          <a:xfrm>
            <a:off x="544010" y="350838"/>
            <a:ext cx="5227954" cy="1256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p191"/>
          <p:cNvSpPr txBox="1">
            <a:spLocks noGrp="1"/>
          </p:cNvSpPr>
          <p:nvPr>
            <p:ph type="body" idx="1"/>
          </p:nvPr>
        </p:nvSpPr>
        <p:spPr>
          <a:xfrm>
            <a:off x="544010" y="1988840"/>
            <a:ext cx="5227954" cy="4063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44" name="Google Shape;244;p19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4010" y="6416610"/>
            <a:ext cx="825661" cy="26421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5" name="Google Shape;245;p191"/>
          <p:cNvCxnSpPr/>
          <p:nvPr/>
        </p:nvCxnSpPr>
        <p:spPr>
          <a:xfrm>
            <a:off x="544010" y="6309320"/>
            <a:ext cx="11069256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6" name="Google Shape;246;p191"/>
          <p:cNvSpPr>
            <a:spLocks noGrp="1"/>
          </p:cNvSpPr>
          <p:nvPr>
            <p:ph type="pic" idx="2"/>
          </p:nvPr>
        </p:nvSpPr>
        <p:spPr>
          <a:xfrm>
            <a:off x="6161088" y="350838"/>
            <a:ext cx="6030912" cy="5700712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6_Користувацький макет">
  <p:cSld name="16_Користувацький макет">
    <p:bg>
      <p:bgPr>
        <a:solidFill>
          <a:srgbClr val="F775A5"/>
        </a:solidFill>
        <a:effectLst/>
      </p:bgPr>
    </p:bg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92"/>
          <p:cNvSpPr txBox="1">
            <a:spLocks noGrp="1"/>
          </p:cNvSpPr>
          <p:nvPr>
            <p:ph type="title"/>
          </p:nvPr>
        </p:nvSpPr>
        <p:spPr>
          <a:xfrm>
            <a:off x="544010" y="350838"/>
            <a:ext cx="5227954" cy="1256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2" name="Google Shape;252;p192"/>
          <p:cNvSpPr txBox="1">
            <a:spLocks noGrp="1"/>
          </p:cNvSpPr>
          <p:nvPr>
            <p:ph type="body" idx="1"/>
          </p:nvPr>
        </p:nvSpPr>
        <p:spPr>
          <a:xfrm>
            <a:off x="544010" y="1988840"/>
            <a:ext cx="5227954" cy="4063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53" name="Google Shape;253;p19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4010" y="6416610"/>
            <a:ext cx="825661" cy="26421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4" name="Google Shape;254;p192"/>
          <p:cNvCxnSpPr/>
          <p:nvPr/>
        </p:nvCxnSpPr>
        <p:spPr>
          <a:xfrm>
            <a:off x="544010" y="6309320"/>
            <a:ext cx="11069256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55" name="Google Shape;255;p192"/>
          <p:cNvSpPr>
            <a:spLocks noGrp="1"/>
          </p:cNvSpPr>
          <p:nvPr>
            <p:ph type="pic" idx="2"/>
          </p:nvPr>
        </p:nvSpPr>
        <p:spPr>
          <a:xfrm>
            <a:off x="6161088" y="350838"/>
            <a:ext cx="6030912" cy="5700712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_Користувацький макет">
  <p:cSld name="17_Користувацький макет">
    <p:bg>
      <p:bgPr>
        <a:solidFill>
          <a:srgbClr val="5BC3F5"/>
        </a:solidFill>
        <a:effectLst/>
      </p:bgPr>
    </p:bg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93"/>
          <p:cNvSpPr txBox="1">
            <a:spLocks noGrp="1"/>
          </p:cNvSpPr>
          <p:nvPr>
            <p:ph type="title"/>
          </p:nvPr>
        </p:nvSpPr>
        <p:spPr>
          <a:xfrm>
            <a:off x="544010" y="350838"/>
            <a:ext cx="5227954" cy="1256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p193"/>
          <p:cNvSpPr txBox="1">
            <a:spLocks noGrp="1"/>
          </p:cNvSpPr>
          <p:nvPr>
            <p:ph type="body" idx="1"/>
          </p:nvPr>
        </p:nvSpPr>
        <p:spPr>
          <a:xfrm>
            <a:off x="544010" y="1988840"/>
            <a:ext cx="5227954" cy="4063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62" name="Google Shape;262;p19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4010" y="6416610"/>
            <a:ext cx="825661" cy="26421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3" name="Google Shape;263;p193"/>
          <p:cNvCxnSpPr/>
          <p:nvPr/>
        </p:nvCxnSpPr>
        <p:spPr>
          <a:xfrm>
            <a:off x="544010" y="6309320"/>
            <a:ext cx="11069256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64" name="Google Shape;264;p193"/>
          <p:cNvSpPr>
            <a:spLocks noGrp="1"/>
          </p:cNvSpPr>
          <p:nvPr>
            <p:ph type="pic" idx="2"/>
          </p:nvPr>
        </p:nvSpPr>
        <p:spPr>
          <a:xfrm>
            <a:off x="6161088" y="350838"/>
            <a:ext cx="6030912" cy="5700712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_Користувацький макет">
  <p:cSld name="18_Користувацький макет"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94"/>
          <p:cNvSpPr txBox="1">
            <a:spLocks noGrp="1"/>
          </p:cNvSpPr>
          <p:nvPr>
            <p:ph type="title"/>
          </p:nvPr>
        </p:nvSpPr>
        <p:spPr>
          <a:xfrm>
            <a:off x="544010" y="350838"/>
            <a:ext cx="11069256" cy="911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194"/>
          <p:cNvSpPr txBox="1">
            <a:spLocks noGrp="1"/>
          </p:cNvSpPr>
          <p:nvPr>
            <p:ph type="body" idx="1"/>
          </p:nvPr>
        </p:nvSpPr>
        <p:spPr>
          <a:xfrm>
            <a:off x="544513" y="1412875"/>
            <a:ext cx="11068050" cy="539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1" name="Google Shape;271;p194"/>
          <p:cNvSpPr txBox="1">
            <a:spLocks noGrp="1"/>
          </p:cNvSpPr>
          <p:nvPr>
            <p:ph type="body" idx="2"/>
          </p:nvPr>
        </p:nvSpPr>
        <p:spPr>
          <a:xfrm>
            <a:off x="544010" y="4090697"/>
            <a:ext cx="2124235" cy="1080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2" name="Google Shape;272;p194"/>
          <p:cNvSpPr txBox="1">
            <a:spLocks noGrp="1"/>
          </p:cNvSpPr>
          <p:nvPr>
            <p:ph type="body" idx="3"/>
          </p:nvPr>
        </p:nvSpPr>
        <p:spPr>
          <a:xfrm>
            <a:off x="2792005" y="4090697"/>
            <a:ext cx="2124235" cy="1080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3" name="Google Shape;273;p194"/>
          <p:cNvSpPr txBox="1">
            <a:spLocks noGrp="1"/>
          </p:cNvSpPr>
          <p:nvPr>
            <p:ph type="body" idx="4"/>
          </p:nvPr>
        </p:nvSpPr>
        <p:spPr>
          <a:xfrm>
            <a:off x="5033882" y="4090697"/>
            <a:ext cx="2124235" cy="1080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4" name="Google Shape;274;p194"/>
          <p:cNvSpPr txBox="1">
            <a:spLocks noGrp="1"/>
          </p:cNvSpPr>
          <p:nvPr>
            <p:ph type="body" idx="5"/>
          </p:nvPr>
        </p:nvSpPr>
        <p:spPr>
          <a:xfrm>
            <a:off x="7260757" y="4090696"/>
            <a:ext cx="2124235" cy="1080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5" name="Google Shape;275;p194"/>
          <p:cNvSpPr txBox="1">
            <a:spLocks noGrp="1"/>
          </p:cNvSpPr>
          <p:nvPr>
            <p:ph type="body" idx="6"/>
          </p:nvPr>
        </p:nvSpPr>
        <p:spPr>
          <a:xfrm>
            <a:off x="9487632" y="4090696"/>
            <a:ext cx="2124235" cy="1080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6" name="Google Shape;276;p194"/>
          <p:cNvSpPr txBox="1">
            <a:spLocks noGrp="1"/>
          </p:cNvSpPr>
          <p:nvPr>
            <p:ph type="body" idx="7"/>
          </p:nvPr>
        </p:nvSpPr>
        <p:spPr>
          <a:xfrm>
            <a:off x="544513" y="3140967"/>
            <a:ext cx="2124075" cy="792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22860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latin typeface="Play"/>
                <a:ea typeface="Play"/>
                <a:cs typeface="Play"/>
                <a:sym typeface="Play"/>
              </a:defRPr>
            </a:lvl2pPr>
            <a:lvl3pPr marL="1371600" lvl="2" indent="-22860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latin typeface="Play"/>
                <a:ea typeface="Play"/>
                <a:cs typeface="Play"/>
                <a:sym typeface="Play"/>
              </a:defRPr>
            </a:lvl3pPr>
            <a:lvl4pPr marL="1828800" lvl="3" indent="-22860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latin typeface="Play"/>
                <a:ea typeface="Play"/>
                <a:cs typeface="Play"/>
                <a:sym typeface="Play"/>
              </a:defRPr>
            </a:lvl4pPr>
            <a:lvl5pPr marL="2286000" lvl="4" indent="-22860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latin typeface="Play"/>
                <a:ea typeface="Play"/>
                <a:cs typeface="Play"/>
                <a:sym typeface="Pla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7" name="Google Shape;277;p194"/>
          <p:cNvSpPr txBox="1">
            <a:spLocks noGrp="1"/>
          </p:cNvSpPr>
          <p:nvPr>
            <p:ph type="body" idx="8"/>
          </p:nvPr>
        </p:nvSpPr>
        <p:spPr>
          <a:xfrm>
            <a:off x="2798937" y="3140967"/>
            <a:ext cx="2124075" cy="792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22860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latin typeface="Play"/>
                <a:ea typeface="Play"/>
                <a:cs typeface="Play"/>
                <a:sym typeface="Play"/>
              </a:defRPr>
            </a:lvl2pPr>
            <a:lvl3pPr marL="1371600" lvl="2" indent="-22860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latin typeface="Play"/>
                <a:ea typeface="Play"/>
                <a:cs typeface="Play"/>
                <a:sym typeface="Play"/>
              </a:defRPr>
            </a:lvl3pPr>
            <a:lvl4pPr marL="1828800" lvl="3" indent="-22860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latin typeface="Play"/>
                <a:ea typeface="Play"/>
                <a:cs typeface="Play"/>
                <a:sym typeface="Play"/>
              </a:defRPr>
            </a:lvl4pPr>
            <a:lvl5pPr marL="2286000" lvl="4" indent="-22860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latin typeface="Play"/>
                <a:ea typeface="Play"/>
                <a:cs typeface="Play"/>
                <a:sym typeface="Pla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8" name="Google Shape;278;p194"/>
          <p:cNvSpPr txBox="1">
            <a:spLocks noGrp="1"/>
          </p:cNvSpPr>
          <p:nvPr>
            <p:ph type="body" idx="9"/>
          </p:nvPr>
        </p:nvSpPr>
        <p:spPr>
          <a:xfrm>
            <a:off x="5034385" y="3138860"/>
            <a:ext cx="2124075" cy="792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22860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latin typeface="Play"/>
                <a:ea typeface="Play"/>
                <a:cs typeface="Play"/>
                <a:sym typeface="Play"/>
              </a:defRPr>
            </a:lvl2pPr>
            <a:lvl3pPr marL="1371600" lvl="2" indent="-22860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latin typeface="Play"/>
                <a:ea typeface="Play"/>
                <a:cs typeface="Play"/>
                <a:sym typeface="Play"/>
              </a:defRPr>
            </a:lvl3pPr>
            <a:lvl4pPr marL="1828800" lvl="3" indent="-22860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latin typeface="Play"/>
                <a:ea typeface="Play"/>
                <a:cs typeface="Play"/>
                <a:sym typeface="Play"/>
              </a:defRPr>
            </a:lvl4pPr>
            <a:lvl5pPr marL="2286000" lvl="4" indent="-22860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latin typeface="Play"/>
                <a:ea typeface="Play"/>
                <a:cs typeface="Play"/>
                <a:sym typeface="Pla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9" name="Google Shape;279;p194"/>
          <p:cNvSpPr txBox="1">
            <a:spLocks noGrp="1"/>
          </p:cNvSpPr>
          <p:nvPr>
            <p:ph type="body" idx="13"/>
          </p:nvPr>
        </p:nvSpPr>
        <p:spPr>
          <a:xfrm>
            <a:off x="7269490" y="3138860"/>
            <a:ext cx="2124075" cy="792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22860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latin typeface="Play"/>
                <a:ea typeface="Play"/>
                <a:cs typeface="Play"/>
                <a:sym typeface="Play"/>
              </a:defRPr>
            </a:lvl2pPr>
            <a:lvl3pPr marL="1371600" lvl="2" indent="-22860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latin typeface="Play"/>
                <a:ea typeface="Play"/>
                <a:cs typeface="Play"/>
                <a:sym typeface="Play"/>
              </a:defRPr>
            </a:lvl3pPr>
            <a:lvl4pPr marL="1828800" lvl="3" indent="-22860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latin typeface="Play"/>
                <a:ea typeface="Play"/>
                <a:cs typeface="Play"/>
                <a:sym typeface="Play"/>
              </a:defRPr>
            </a:lvl4pPr>
            <a:lvl5pPr marL="2286000" lvl="4" indent="-22860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latin typeface="Play"/>
                <a:ea typeface="Play"/>
                <a:cs typeface="Play"/>
                <a:sym typeface="Pla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0" name="Google Shape;280;p194"/>
          <p:cNvSpPr txBox="1">
            <a:spLocks noGrp="1"/>
          </p:cNvSpPr>
          <p:nvPr>
            <p:ph type="body" idx="14"/>
          </p:nvPr>
        </p:nvSpPr>
        <p:spPr>
          <a:xfrm>
            <a:off x="9494005" y="3144977"/>
            <a:ext cx="2124075" cy="792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22860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latin typeface="Play"/>
                <a:ea typeface="Play"/>
                <a:cs typeface="Play"/>
                <a:sym typeface="Play"/>
              </a:defRPr>
            </a:lvl2pPr>
            <a:lvl3pPr marL="1371600" lvl="2" indent="-22860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latin typeface="Play"/>
                <a:ea typeface="Play"/>
                <a:cs typeface="Play"/>
                <a:sym typeface="Play"/>
              </a:defRPr>
            </a:lvl3pPr>
            <a:lvl4pPr marL="1828800" lvl="3" indent="-22860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latin typeface="Play"/>
                <a:ea typeface="Play"/>
                <a:cs typeface="Play"/>
                <a:sym typeface="Play"/>
              </a:defRPr>
            </a:lvl4pPr>
            <a:lvl5pPr marL="2286000" lvl="4" indent="-228600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latin typeface="Play"/>
                <a:ea typeface="Play"/>
                <a:cs typeface="Play"/>
                <a:sym typeface="Play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81" name="Google Shape;281;p19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4010" y="6416610"/>
            <a:ext cx="825661" cy="26421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2" name="Google Shape;282;p194"/>
          <p:cNvCxnSpPr/>
          <p:nvPr/>
        </p:nvCxnSpPr>
        <p:spPr>
          <a:xfrm>
            <a:off x="544010" y="6309320"/>
            <a:ext cx="11069256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0_Користувацький макет">
  <p:cSld name="20_Користувацький макет"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95"/>
          <p:cNvSpPr txBox="1">
            <a:spLocks noGrp="1"/>
          </p:cNvSpPr>
          <p:nvPr>
            <p:ph type="dt" idx="10"/>
          </p:nvPr>
        </p:nvSpPr>
        <p:spPr>
          <a:xfrm>
            <a:off x="10305576" y="6416611"/>
            <a:ext cx="877529" cy="26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195"/>
          <p:cNvSpPr txBox="1">
            <a:spLocks noGrp="1"/>
          </p:cNvSpPr>
          <p:nvPr>
            <p:ph type="ftr" idx="11"/>
          </p:nvPr>
        </p:nvSpPr>
        <p:spPr>
          <a:xfrm>
            <a:off x="6488203" y="6416611"/>
            <a:ext cx="3817373" cy="26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195"/>
          <p:cNvSpPr txBox="1">
            <a:spLocks noGrp="1"/>
          </p:cNvSpPr>
          <p:nvPr>
            <p:ph type="sldNum" idx="12"/>
          </p:nvPr>
        </p:nvSpPr>
        <p:spPr>
          <a:xfrm>
            <a:off x="11183105" y="6416611"/>
            <a:ext cx="430161" cy="26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  <p:sp>
        <p:nvSpPr>
          <p:cNvPr id="287" name="Google Shape;287;p195"/>
          <p:cNvSpPr txBox="1">
            <a:spLocks noGrp="1"/>
          </p:cNvSpPr>
          <p:nvPr>
            <p:ph type="title"/>
          </p:nvPr>
        </p:nvSpPr>
        <p:spPr>
          <a:xfrm>
            <a:off x="544010" y="350838"/>
            <a:ext cx="11069256" cy="911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8" name="Google Shape;288;p195"/>
          <p:cNvSpPr txBox="1">
            <a:spLocks noGrp="1"/>
          </p:cNvSpPr>
          <p:nvPr>
            <p:ph type="body" idx="1"/>
          </p:nvPr>
        </p:nvSpPr>
        <p:spPr>
          <a:xfrm>
            <a:off x="544010" y="1700808"/>
            <a:ext cx="5227954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9" name="Google Shape;289;p195"/>
          <p:cNvSpPr txBox="1">
            <a:spLocks noGrp="1"/>
          </p:cNvSpPr>
          <p:nvPr>
            <p:ph type="body" idx="2"/>
          </p:nvPr>
        </p:nvSpPr>
        <p:spPr>
          <a:xfrm>
            <a:off x="6385312" y="1700808"/>
            <a:ext cx="5227954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90" name="Google Shape;290;p19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4010" y="6416610"/>
            <a:ext cx="825661" cy="26421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1" name="Google Shape;291;p195"/>
          <p:cNvCxnSpPr/>
          <p:nvPr/>
        </p:nvCxnSpPr>
        <p:spPr>
          <a:xfrm>
            <a:off x="544010" y="6309320"/>
            <a:ext cx="11069256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1_Користувацький макет">
  <p:cSld name="21_Користувацький макет"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96"/>
          <p:cNvSpPr txBox="1">
            <a:spLocks noGrp="1"/>
          </p:cNvSpPr>
          <p:nvPr>
            <p:ph type="title"/>
          </p:nvPr>
        </p:nvSpPr>
        <p:spPr>
          <a:xfrm>
            <a:off x="578734" y="350838"/>
            <a:ext cx="11034532" cy="911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97" name="Google Shape;297;p19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4010" y="6416610"/>
            <a:ext cx="825661" cy="26421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8" name="Google Shape;298;p196"/>
          <p:cNvCxnSpPr/>
          <p:nvPr/>
        </p:nvCxnSpPr>
        <p:spPr>
          <a:xfrm>
            <a:off x="544010" y="6309320"/>
            <a:ext cx="11069256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99" name="Google Shape;299;p196"/>
          <p:cNvSpPr txBox="1">
            <a:spLocks noGrp="1"/>
          </p:cNvSpPr>
          <p:nvPr>
            <p:ph type="body" idx="1"/>
          </p:nvPr>
        </p:nvSpPr>
        <p:spPr>
          <a:xfrm>
            <a:off x="544010" y="2526382"/>
            <a:ext cx="5227954" cy="352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1pPr>
            <a:lvl2pPr marL="914400" lvl="1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solidFill>
                  <a:schemeClr val="dk1"/>
                </a:solidFill>
              </a:defRPr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solidFill>
                  <a:schemeClr val="dk1"/>
                </a:solidFill>
              </a:defRPr>
            </a:lvl3pPr>
            <a:lvl4pPr marL="1828800" lvl="3" indent="-30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>
                <a:solidFill>
                  <a:schemeClr val="dk1"/>
                </a:solidFill>
              </a:defRPr>
            </a:lvl4pPr>
            <a:lvl5pPr marL="2286000" lvl="4" indent="-30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0" name="Google Shape;300;p196"/>
          <p:cNvSpPr txBox="1">
            <a:spLocks noGrp="1"/>
          </p:cNvSpPr>
          <p:nvPr>
            <p:ph type="body" idx="2"/>
          </p:nvPr>
        </p:nvSpPr>
        <p:spPr>
          <a:xfrm>
            <a:off x="544010" y="1700808"/>
            <a:ext cx="5227954" cy="681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 b="1">
                <a:solidFill>
                  <a:schemeClr val="dk1"/>
                </a:solidFill>
              </a:defRPr>
            </a:lvl1pPr>
            <a:lvl2pPr marL="914400" lvl="1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 b="1"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3pPr>
            <a:lvl4pPr marL="1828800" lvl="3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 b="1"/>
            </a:lvl4pPr>
            <a:lvl5pPr marL="2286000" lvl="4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1" name="Google Shape;301;p196"/>
          <p:cNvSpPr txBox="1">
            <a:spLocks noGrp="1"/>
          </p:cNvSpPr>
          <p:nvPr>
            <p:ph type="body" idx="3"/>
          </p:nvPr>
        </p:nvSpPr>
        <p:spPr>
          <a:xfrm>
            <a:off x="6385312" y="2526382"/>
            <a:ext cx="5227954" cy="352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1pPr>
            <a:lvl2pPr marL="914400" lvl="1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solidFill>
                  <a:schemeClr val="dk1"/>
                </a:solidFill>
              </a:defRPr>
            </a:lvl2pPr>
            <a:lvl3pPr marL="1371600" lvl="2" indent="-3175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solidFill>
                  <a:schemeClr val="dk1"/>
                </a:solidFill>
              </a:defRPr>
            </a:lvl3pPr>
            <a:lvl4pPr marL="1828800" lvl="3" indent="-30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>
                <a:solidFill>
                  <a:schemeClr val="dk1"/>
                </a:solidFill>
              </a:defRPr>
            </a:lvl4pPr>
            <a:lvl5pPr marL="2286000" lvl="4" indent="-304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2" name="Google Shape;302;p196"/>
          <p:cNvSpPr txBox="1">
            <a:spLocks noGrp="1"/>
          </p:cNvSpPr>
          <p:nvPr>
            <p:ph type="body" idx="4"/>
          </p:nvPr>
        </p:nvSpPr>
        <p:spPr>
          <a:xfrm>
            <a:off x="6385312" y="1700808"/>
            <a:ext cx="5227954" cy="681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 b="1">
                <a:solidFill>
                  <a:schemeClr val="dk1"/>
                </a:solidFill>
              </a:defRPr>
            </a:lvl1pPr>
            <a:lvl2pPr marL="914400" lvl="1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 b="1"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1"/>
            </a:lvl3pPr>
            <a:lvl4pPr marL="1828800" lvl="3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 b="1"/>
            </a:lvl4pPr>
            <a:lvl5pPr marL="2286000" lvl="4" indent="-330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2_Користувацький макет">
  <p:cSld name="22_Користувацький макет"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97"/>
          <p:cNvSpPr txBox="1">
            <a:spLocks noGrp="1"/>
          </p:cNvSpPr>
          <p:nvPr>
            <p:ph type="title"/>
          </p:nvPr>
        </p:nvSpPr>
        <p:spPr>
          <a:xfrm>
            <a:off x="544010" y="350838"/>
            <a:ext cx="11069256" cy="911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197"/>
          <p:cNvSpPr txBox="1">
            <a:spLocks noGrp="1"/>
          </p:cNvSpPr>
          <p:nvPr>
            <p:ph type="body" idx="1"/>
          </p:nvPr>
        </p:nvSpPr>
        <p:spPr>
          <a:xfrm>
            <a:off x="544513" y="1520791"/>
            <a:ext cx="5479479" cy="1362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9" name="Google Shape;309;p197"/>
          <p:cNvSpPr txBox="1">
            <a:spLocks noGrp="1"/>
          </p:cNvSpPr>
          <p:nvPr>
            <p:ph type="body" idx="2"/>
          </p:nvPr>
        </p:nvSpPr>
        <p:spPr>
          <a:xfrm>
            <a:off x="6168009" y="1520791"/>
            <a:ext cx="5445258" cy="1362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0" name="Google Shape;310;p197" descr="ЗОБРАЖЕННЯ"/>
          <p:cNvSpPr>
            <a:spLocks noGrp="1"/>
          </p:cNvSpPr>
          <p:nvPr>
            <p:ph type="pic" idx="3"/>
          </p:nvPr>
        </p:nvSpPr>
        <p:spPr>
          <a:xfrm>
            <a:off x="544010" y="3103415"/>
            <a:ext cx="5479984" cy="2942819"/>
          </a:xfrm>
          <a:prstGeom prst="rect">
            <a:avLst/>
          </a:prstGeom>
          <a:noFill/>
          <a:ln>
            <a:noFill/>
          </a:ln>
        </p:spPr>
      </p:sp>
      <p:sp>
        <p:nvSpPr>
          <p:cNvPr id="311" name="Google Shape;311;p197" descr="ЗОБРАЖЕННЯ"/>
          <p:cNvSpPr>
            <a:spLocks noGrp="1"/>
          </p:cNvSpPr>
          <p:nvPr>
            <p:ph type="pic" idx="4"/>
          </p:nvPr>
        </p:nvSpPr>
        <p:spPr>
          <a:xfrm>
            <a:off x="6168008" y="3103415"/>
            <a:ext cx="5445258" cy="2942819"/>
          </a:xfrm>
          <a:prstGeom prst="rect">
            <a:avLst/>
          </a:prstGeom>
          <a:noFill/>
          <a:ln>
            <a:noFill/>
          </a:ln>
        </p:spPr>
      </p:sp>
      <p:pic>
        <p:nvPicPr>
          <p:cNvPr id="312" name="Google Shape;312;p19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4010" y="6416610"/>
            <a:ext cx="825661" cy="26421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3" name="Google Shape;313;p197"/>
          <p:cNvCxnSpPr/>
          <p:nvPr/>
        </p:nvCxnSpPr>
        <p:spPr>
          <a:xfrm>
            <a:off x="544010" y="6309320"/>
            <a:ext cx="11069256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4_Користувацький макет">
  <p:cSld name="24_Користувацький макет"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98" descr="ЗОБРАЖЕННЯ"/>
          <p:cNvSpPr>
            <a:spLocks noGrp="1"/>
          </p:cNvSpPr>
          <p:nvPr>
            <p:ph type="pic" idx="2"/>
          </p:nvPr>
        </p:nvSpPr>
        <p:spPr>
          <a:xfrm>
            <a:off x="544010" y="3103415"/>
            <a:ext cx="2646000" cy="2942818"/>
          </a:xfrm>
          <a:prstGeom prst="rect">
            <a:avLst/>
          </a:prstGeom>
          <a:noFill/>
          <a:ln>
            <a:noFill/>
          </a:ln>
        </p:spPr>
      </p:sp>
      <p:sp>
        <p:nvSpPr>
          <p:cNvPr id="319" name="Google Shape;319;p198"/>
          <p:cNvSpPr txBox="1">
            <a:spLocks noGrp="1"/>
          </p:cNvSpPr>
          <p:nvPr>
            <p:ph type="title"/>
          </p:nvPr>
        </p:nvSpPr>
        <p:spPr>
          <a:xfrm>
            <a:off x="544010" y="350838"/>
            <a:ext cx="11069256" cy="911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0" name="Google Shape;320;p198"/>
          <p:cNvSpPr txBox="1">
            <a:spLocks noGrp="1"/>
          </p:cNvSpPr>
          <p:nvPr>
            <p:ph type="body" idx="1"/>
          </p:nvPr>
        </p:nvSpPr>
        <p:spPr>
          <a:xfrm>
            <a:off x="544514" y="1520791"/>
            <a:ext cx="2645496" cy="1362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1" name="Google Shape;321;p198" descr="ЗОБРАЖЕННЯ"/>
          <p:cNvSpPr>
            <a:spLocks noGrp="1"/>
          </p:cNvSpPr>
          <p:nvPr>
            <p:ph type="pic" idx="3"/>
          </p:nvPr>
        </p:nvSpPr>
        <p:spPr>
          <a:xfrm>
            <a:off x="8967266" y="3103415"/>
            <a:ext cx="2646000" cy="2942818"/>
          </a:xfrm>
          <a:prstGeom prst="rect">
            <a:avLst/>
          </a:prstGeom>
          <a:noFill/>
          <a:ln>
            <a:noFill/>
          </a:ln>
        </p:spPr>
      </p:sp>
      <p:sp>
        <p:nvSpPr>
          <p:cNvPr id="322" name="Google Shape;322;p198"/>
          <p:cNvSpPr txBox="1">
            <a:spLocks noGrp="1"/>
          </p:cNvSpPr>
          <p:nvPr>
            <p:ph type="body" idx="4"/>
          </p:nvPr>
        </p:nvSpPr>
        <p:spPr>
          <a:xfrm>
            <a:off x="8967770" y="1520791"/>
            <a:ext cx="2645496" cy="1362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3" name="Google Shape;323;p198" descr="ЗОБРАЖЕННЯ"/>
          <p:cNvSpPr>
            <a:spLocks noGrp="1"/>
          </p:cNvSpPr>
          <p:nvPr>
            <p:ph type="pic" idx="5"/>
          </p:nvPr>
        </p:nvSpPr>
        <p:spPr>
          <a:xfrm>
            <a:off x="3359192" y="3103415"/>
            <a:ext cx="2646000" cy="2942818"/>
          </a:xfrm>
          <a:prstGeom prst="rect">
            <a:avLst/>
          </a:prstGeom>
          <a:noFill/>
          <a:ln>
            <a:noFill/>
          </a:ln>
        </p:spPr>
      </p:sp>
      <p:sp>
        <p:nvSpPr>
          <p:cNvPr id="324" name="Google Shape;324;p198"/>
          <p:cNvSpPr txBox="1">
            <a:spLocks noGrp="1"/>
          </p:cNvSpPr>
          <p:nvPr>
            <p:ph type="body" idx="6"/>
          </p:nvPr>
        </p:nvSpPr>
        <p:spPr>
          <a:xfrm>
            <a:off x="3359696" y="1520791"/>
            <a:ext cx="2645496" cy="1362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5" name="Google Shape;325;p198" descr="ЗОБРАЖЕННЯ"/>
          <p:cNvSpPr>
            <a:spLocks noGrp="1"/>
          </p:cNvSpPr>
          <p:nvPr>
            <p:ph type="pic" idx="7"/>
          </p:nvPr>
        </p:nvSpPr>
        <p:spPr>
          <a:xfrm>
            <a:off x="6173870" y="3103415"/>
            <a:ext cx="2646000" cy="2942818"/>
          </a:xfrm>
          <a:prstGeom prst="rect">
            <a:avLst/>
          </a:prstGeom>
          <a:noFill/>
          <a:ln>
            <a:noFill/>
          </a:ln>
        </p:spPr>
      </p:sp>
      <p:sp>
        <p:nvSpPr>
          <p:cNvPr id="326" name="Google Shape;326;p198"/>
          <p:cNvSpPr txBox="1">
            <a:spLocks noGrp="1"/>
          </p:cNvSpPr>
          <p:nvPr>
            <p:ph type="body" idx="8"/>
          </p:nvPr>
        </p:nvSpPr>
        <p:spPr>
          <a:xfrm>
            <a:off x="6174374" y="1520791"/>
            <a:ext cx="2645496" cy="1362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27" name="Google Shape;327;p19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4010" y="6416610"/>
            <a:ext cx="825661" cy="26421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8" name="Google Shape;328;p198"/>
          <p:cNvCxnSpPr/>
          <p:nvPr/>
        </p:nvCxnSpPr>
        <p:spPr>
          <a:xfrm>
            <a:off x="544010" y="6309320"/>
            <a:ext cx="11069256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6_Користувацький макет">
  <p:cSld name="26_Користувацький макет"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99" descr="ЗОБРАЖЕННЯ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309317"/>
          </a:xfrm>
          <a:prstGeom prst="rect">
            <a:avLst/>
          </a:prstGeom>
          <a:noFill/>
          <a:ln>
            <a:noFill/>
          </a:ln>
        </p:spPr>
      </p:sp>
      <p:sp>
        <p:nvSpPr>
          <p:cNvPr id="334" name="Google Shape;334;p199"/>
          <p:cNvSpPr txBox="1">
            <a:spLocks noGrp="1"/>
          </p:cNvSpPr>
          <p:nvPr>
            <p:ph type="body" idx="1"/>
          </p:nvPr>
        </p:nvSpPr>
        <p:spPr>
          <a:xfrm>
            <a:off x="548649" y="1384727"/>
            <a:ext cx="5529989" cy="4059238"/>
          </a:xfrm>
          <a:prstGeom prst="rect">
            <a:avLst/>
          </a:prstGeom>
          <a:solidFill>
            <a:schemeClr val="lt1">
              <a:alpha val="63921"/>
            </a:schemeClr>
          </a:solidFill>
          <a:ln>
            <a:noFill/>
          </a:ln>
        </p:spPr>
        <p:txBody>
          <a:bodyPr spcFirstLastPara="1" wrap="square" lIns="180000" tIns="180000" rIns="180000" bIns="180000" anchor="t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5" name="Google Shape;335;p199"/>
          <p:cNvSpPr txBox="1">
            <a:spLocks noGrp="1"/>
          </p:cNvSpPr>
          <p:nvPr>
            <p:ph type="body" idx="3"/>
          </p:nvPr>
        </p:nvSpPr>
        <p:spPr>
          <a:xfrm>
            <a:off x="776818" y="2096852"/>
            <a:ext cx="5073650" cy="3095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336" name="Google Shape;336;p19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4010" y="6416610"/>
            <a:ext cx="825661" cy="2642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7_Користувацький макет">
  <p:cSld name="27_Користувацький макет"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00" descr="ЗОБРАЖЕННЯ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309317"/>
          </a:xfrm>
          <a:prstGeom prst="rect">
            <a:avLst/>
          </a:prstGeom>
          <a:noFill/>
          <a:ln>
            <a:noFill/>
          </a:ln>
        </p:spPr>
      </p:sp>
      <p:pic>
        <p:nvPicPr>
          <p:cNvPr id="342" name="Google Shape;342;p20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4010" y="6416610"/>
            <a:ext cx="825661" cy="264212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200"/>
          <p:cNvSpPr txBox="1">
            <a:spLocks noGrp="1"/>
          </p:cNvSpPr>
          <p:nvPr>
            <p:ph type="body" idx="1"/>
          </p:nvPr>
        </p:nvSpPr>
        <p:spPr>
          <a:xfrm>
            <a:off x="8613058" y="5233115"/>
            <a:ext cx="3578942" cy="835882"/>
          </a:xfrm>
          <a:prstGeom prst="rect">
            <a:avLst/>
          </a:prstGeom>
          <a:solidFill>
            <a:srgbClr val="031E45">
              <a:alpha val="80000"/>
            </a:srgbClr>
          </a:solidFill>
          <a:ln>
            <a:noFill/>
          </a:ln>
        </p:spPr>
        <p:txBody>
          <a:bodyPr spcFirstLastPara="1" wrap="square" lIns="180000" tIns="0" rIns="180000" bIns="0" anchor="ctr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8_Користувацький макет">
  <p:cSld name="28_Користувацький макет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Google Shape;348;p20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4010" y="6416610"/>
            <a:ext cx="825661" cy="264212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201" descr="ЗОБРАЖЕННЯ"/>
          <p:cNvSpPr>
            <a:spLocks noGrp="1"/>
          </p:cNvSpPr>
          <p:nvPr>
            <p:ph type="pic" idx="2"/>
          </p:nvPr>
        </p:nvSpPr>
        <p:spPr>
          <a:xfrm>
            <a:off x="0" y="-1"/>
            <a:ext cx="6023994" cy="6309317"/>
          </a:xfrm>
          <a:prstGeom prst="rect">
            <a:avLst/>
          </a:prstGeom>
          <a:noFill/>
          <a:ln>
            <a:noFill/>
          </a:ln>
        </p:spPr>
      </p:sp>
      <p:sp>
        <p:nvSpPr>
          <p:cNvPr id="350" name="Google Shape;350;p201" descr="ЗОБРАЖЕННЯ"/>
          <p:cNvSpPr>
            <a:spLocks noGrp="1"/>
          </p:cNvSpPr>
          <p:nvPr>
            <p:ph type="pic" idx="3"/>
          </p:nvPr>
        </p:nvSpPr>
        <p:spPr>
          <a:xfrm>
            <a:off x="6168006" y="0"/>
            <a:ext cx="6023994" cy="6309317"/>
          </a:xfrm>
          <a:prstGeom prst="rect">
            <a:avLst/>
          </a:prstGeom>
          <a:noFill/>
          <a:ln>
            <a:noFill/>
          </a:ln>
        </p:spPr>
      </p:sp>
      <p:sp>
        <p:nvSpPr>
          <p:cNvPr id="351" name="Google Shape;351;p201"/>
          <p:cNvSpPr txBox="1">
            <a:spLocks noGrp="1"/>
          </p:cNvSpPr>
          <p:nvPr>
            <p:ph type="body" idx="1"/>
          </p:nvPr>
        </p:nvSpPr>
        <p:spPr>
          <a:xfrm>
            <a:off x="3483980" y="5233115"/>
            <a:ext cx="2540014" cy="835882"/>
          </a:xfrm>
          <a:prstGeom prst="rect">
            <a:avLst/>
          </a:prstGeom>
          <a:solidFill>
            <a:srgbClr val="031E45">
              <a:alpha val="80000"/>
            </a:srgbClr>
          </a:solidFill>
          <a:ln>
            <a:noFill/>
          </a:ln>
        </p:spPr>
        <p:txBody>
          <a:bodyPr spcFirstLastPara="1" wrap="square" lIns="180000" tIns="0" rIns="180000" bIns="0" anchor="ctr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2" name="Google Shape;352;p201"/>
          <p:cNvSpPr txBox="1">
            <a:spLocks noGrp="1"/>
          </p:cNvSpPr>
          <p:nvPr>
            <p:ph type="body" idx="4"/>
          </p:nvPr>
        </p:nvSpPr>
        <p:spPr>
          <a:xfrm>
            <a:off x="9651986" y="5233115"/>
            <a:ext cx="2540014" cy="835882"/>
          </a:xfrm>
          <a:prstGeom prst="rect">
            <a:avLst/>
          </a:prstGeom>
          <a:solidFill>
            <a:srgbClr val="031E45">
              <a:alpha val="80000"/>
            </a:srgbClr>
          </a:solidFill>
          <a:ln>
            <a:noFill/>
          </a:ln>
        </p:spPr>
        <p:txBody>
          <a:bodyPr spcFirstLastPara="1" wrap="square" lIns="180000" tIns="0" rIns="180000" bIns="0" anchor="ctr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0_Користувацький макет">
  <p:cSld name="30_Користувацький макет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02"/>
          <p:cNvSpPr txBox="1">
            <a:spLocks noGrp="1"/>
          </p:cNvSpPr>
          <p:nvPr>
            <p:ph type="dt" idx="10"/>
          </p:nvPr>
        </p:nvSpPr>
        <p:spPr>
          <a:xfrm>
            <a:off x="10305576" y="6416611"/>
            <a:ext cx="877529" cy="26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5" name="Google Shape;355;p202"/>
          <p:cNvSpPr txBox="1">
            <a:spLocks noGrp="1"/>
          </p:cNvSpPr>
          <p:nvPr>
            <p:ph type="ftr" idx="11"/>
          </p:nvPr>
        </p:nvSpPr>
        <p:spPr>
          <a:xfrm>
            <a:off x="6488203" y="6416611"/>
            <a:ext cx="3817373" cy="26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6" name="Google Shape;356;p202"/>
          <p:cNvSpPr txBox="1">
            <a:spLocks noGrp="1"/>
          </p:cNvSpPr>
          <p:nvPr>
            <p:ph type="sldNum" idx="12"/>
          </p:nvPr>
        </p:nvSpPr>
        <p:spPr>
          <a:xfrm>
            <a:off x="11183105" y="6416611"/>
            <a:ext cx="430161" cy="26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‹№›</a:t>
            </a:fld>
            <a:endParaRPr/>
          </a:p>
        </p:txBody>
      </p:sp>
      <p:sp>
        <p:nvSpPr>
          <p:cNvPr id="357" name="Google Shape;357;p202" descr="ЗОБРАЖЕННЯ"/>
          <p:cNvSpPr>
            <a:spLocks noGrp="1"/>
          </p:cNvSpPr>
          <p:nvPr>
            <p:ph type="pic" idx="2"/>
          </p:nvPr>
        </p:nvSpPr>
        <p:spPr>
          <a:xfrm>
            <a:off x="0" y="3226663"/>
            <a:ext cx="6023994" cy="3082653"/>
          </a:xfrm>
          <a:prstGeom prst="rect">
            <a:avLst/>
          </a:prstGeom>
          <a:noFill/>
          <a:ln>
            <a:noFill/>
          </a:ln>
        </p:spPr>
      </p:sp>
      <p:sp>
        <p:nvSpPr>
          <p:cNvPr id="358" name="Google Shape;358;p202" descr="ЗОБРАЖЕННЯ"/>
          <p:cNvSpPr>
            <a:spLocks noGrp="1"/>
          </p:cNvSpPr>
          <p:nvPr>
            <p:ph type="pic" idx="3"/>
          </p:nvPr>
        </p:nvSpPr>
        <p:spPr>
          <a:xfrm>
            <a:off x="6168008" y="3226663"/>
            <a:ext cx="6023994" cy="3082653"/>
          </a:xfrm>
          <a:prstGeom prst="rect">
            <a:avLst/>
          </a:prstGeom>
          <a:noFill/>
          <a:ln>
            <a:noFill/>
          </a:ln>
        </p:spPr>
      </p:sp>
      <p:pic>
        <p:nvPicPr>
          <p:cNvPr id="359" name="Google Shape;359;p20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44010" y="6416610"/>
            <a:ext cx="825661" cy="264212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202" descr="ЗОБРАЖЕННЯ"/>
          <p:cNvSpPr>
            <a:spLocks noGrp="1"/>
          </p:cNvSpPr>
          <p:nvPr>
            <p:ph type="pic" idx="4"/>
          </p:nvPr>
        </p:nvSpPr>
        <p:spPr>
          <a:xfrm>
            <a:off x="0" y="0"/>
            <a:ext cx="6023994" cy="3082653"/>
          </a:xfrm>
          <a:prstGeom prst="rect">
            <a:avLst/>
          </a:prstGeom>
          <a:noFill/>
          <a:ln>
            <a:noFill/>
          </a:ln>
        </p:spPr>
      </p:sp>
      <p:sp>
        <p:nvSpPr>
          <p:cNvPr id="361" name="Google Shape;361;p202" descr="ЗОБРАЖЕННЯ"/>
          <p:cNvSpPr>
            <a:spLocks noGrp="1"/>
          </p:cNvSpPr>
          <p:nvPr>
            <p:ph type="pic" idx="5"/>
          </p:nvPr>
        </p:nvSpPr>
        <p:spPr>
          <a:xfrm>
            <a:off x="6168008" y="0"/>
            <a:ext cx="6023994" cy="3082653"/>
          </a:xfrm>
          <a:prstGeom prst="rect">
            <a:avLst/>
          </a:prstGeom>
          <a:noFill/>
          <a:ln>
            <a:noFill/>
          </a:ln>
        </p:spPr>
      </p:sp>
      <p:sp>
        <p:nvSpPr>
          <p:cNvPr id="362" name="Google Shape;362;p202"/>
          <p:cNvSpPr txBox="1">
            <a:spLocks noGrp="1"/>
          </p:cNvSpPr>
          <p:nvPr>
            <p:ph type="body" idx="1"/>
          </p:nvPr>
        </p:nvSpPr>
        <p:spPr>
          <a:xfrm>
            <a:off x="3483980" y="2006452"/>
            <a:ext cx="2540014" cy="835882"/>
          </a:xfrm>
          <a:prstGeom prst="rect">
            <a:avLst/>
          </a:prstGeom>
          <a:solidFill>
            <a:srgbClr val="031E45">
              <a:alpha val="74509"/>
            </a:srgbClr>
          </a:solidFill>
          <a:ln>
            <a:noFill/>
          </a:ln>
        </p:spPr>
        <p:txBody>
          <a:bodyPr spcFirstLastPara="1" wrap="square" lIns="180000" tIns="0" rIns="180000" bIns="0" anchor="ctr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3" name="Google Shape;363;p202"/>
          <p:cNvSpPr txBox="1">
            <a:spLocks noGrp="1"/>
          </p:cNvSpPr>
          <p:nvPr>
            <p:ph type="body" idx="6"/>
          </p:nvPr>
        </p:nvSpPr>
        <p:spPr>
          <a:xfrm>
            <a:off x="3483980" y="5233115"/>
            <a:ext cx="2540014" cy="835882"/>
          </a:xfrm>
          <a:prstGeom prst="rect">
            <a:avLst/>
          </a:prstGeom>
          <a:solidFill>
            <a:srgbClr val="031E45">
              <a:alpha val="74509"/>
            </a:srgbClr>
          </a:solidFill>
          <a:ln>
            <a:noFill/>
          </a:ln>
        </p:spPr>
        <p:txBody>
          <a:bodyPr spcFirstLastPara="1" wrap="square" lIns="180000" tIns="0" rIns="180000" bIns="0" anchor="ctr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4" name="Google Shape;364;p202"/>
          <p:cNvSpPr txBox="1">
            <a:spLocks noGrp="1"/>
          </p:cNvSpPr>
          <p:nvPr>
            <p:ph type="body" idx="7"/>
          </p:nvPr>
        </p:nvSpPr>
        <p:spPr>
          <a:xfrm>
            <a:off x="9651986" y="2006452"/>
            <a:ext cx="2540014" cy="835882"/>
          </a:xfrm>
          <a:prstGeom prst="rect">
            <a:avLst/>
          </a:prstGeom>
          <a:solidFill>
            <a:srgbClr val="031E45">
              <a:alpha val="74509"/>
            </a:srgbClr>
          </a:solidFill>
          <a:ln>
            <a:noFill/>
          </a:ln>
        </p:spPr>
        <p:txBody>
          <a:bodyPr spcFirstLastPara="1" wrap="square" lIns="180000" tIns="0" rIns="180000" bIns="0" anchor="ctr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5" name="Google Shape;365;p202"/>
          <p:cNvSpPr txBox="1">
            <a:spLocks noGrp="1"/>
          </p:cNvSpPr>
          <p:nvPr>
            <p:ph type="body" idx="8"/>
          </p:nvPr>
        </p:nvSpPr>
        <p:spPr>
          <a:xfrm>
            <a:off x="9651986" y="5233115"/>
            <a:ext cx="2540014" cy="835882"/>
          </a:xfrm>
          <a:prstGeom prst="rect">
            <a:avLst/>
          </a:prstGeom>
          <a:solidFill>
            <a:srgbClr val="031E45">
              <a:alpha val="74509"/>
            </a:srgbClr>
          </a:solidFill>
          <a:ln>
            <a:noFill/>
          </a:ln>
        </p:spPr>
        <p:txBody>
          <a:bodyPr spcFirstLastPara="1" wrap="square" lIns="180000" tIns="0" rIns="180000" bIns="0" anchor="ctr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8_Користувацький макет">
  <p:cSld name="38_Користувацький макет"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03" descr="ЗОБРАЖЕННЯ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368" name="Google Shape;368;p203"/>
          <p:cNvSpPr txBox="1">
            <a:spLocks noGrp="1"/>
          </p:cNvSpPr>
          <p:nvPr>
            <p:ph type="body" idx="1"/>
          </p:nvPr>
        </p:nvSpPr>
        <p:spPr>
          <a:xfrm>
            <a:off x="548649" y="1384727"/>
            <a:ext cx="5529989" cy="4059238"/>
          </a:xfrm>
          <a:prstGeom prst="rect">
            <a:avLst/>
          </a:prstGeom>
          <a:solidFill>
            <a:srgbClr val="031E45">
              <a:alpha val="80000"/>
            </a:srgbClr>
          </a:solidFill>
          <a:ln>
            <a:noFill/>
          </a:ln>
        </p:spPr>
        <p:txBody>
          <a:bodyPr spcFirstLastPara="1" wrap="square" lIns="180000" tIns="180000" rIns="180000" bIns="180000" anchor="t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9" name="Google Shape;369;p203"/>
          <p:cNvSpPr txBox="1">
            <a:spLocks noGrp="1"/>
          </p:cNvSpPr>
          <p:nvPr>
            <p:ph type="body" idx="3"/>
          </p:nvPr>
        </p:nvSpPr>
        <p:spPr>
          <a:xfrm>
            <a:off x="776818" y="2096852"/>
            <a:ext cx="5073650" cy="3095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9_Користувацький макет">
  <p:cSld name="39_Користувацький макет"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204" descr="ЗОБРАЖЕННЯ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372" name="Google Shape;372;p204"/>
          <p:cNvSpPr txBox="1">
            <a:spLocks noGrp="1"/>
          </p:cNvSpPr>
          <p:nvPr>
            <p:ph type="body" idx="1"/>
          </p:nvPr>
        </p:nvSpPr>
        <p:spPr>
          <a:xfrm>
            <a:off x="548649" y="1384727"/>
            <a:ext cx="5529989" cy="4059238"/>
          </a:xfrm>
          <a:prstGeom prst="rect">
            <a:avLst/>
          </a:prstGeom>
          <a:solidFill>
            <a:schemeClr val="lt1">
              <a:alpha val="63921"/>
            </a:schemeClr>
          </a:solidFill>
          <a:ln>
            <a:noFill/>
          </a:ln>
        </p:spPr>
        <p:txBody>
          <a:bodyPr spcFirstLastPara="1" wrap="square" lIns="180000" tIns="180000" rIns="180000" bIns="180000" anchor="t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3" name="Google Shape;373;p204"/>
          <p:cNvSpPr txBox="1">
            <a:spLocks noGrp="1"/>
          </p:cNvSpPr>
          <p:nvPr>
            <p:ph type="body" idx="3"/>
          </p:nvPr>
        </p:nvSpPr>
        <p:spPr>
          <a:xfrm>
            <a:off x="776818" y="2096852"/>
            <a:ext cx="5073650" cy="3095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0_Користувацький макет">
  <p:cSld name="40_Користувацький макет"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205" descr="ЗОБРАЖЕННЯ"/>
          <p:cNvSpPr>
            <a:spLocks noGrp="1"/>
          </p:cNvSpPr>
          <p:nvPr>
            <p:ph type="pic" idx="2"/>
          </p:nvPr>
        </p:nvSpPr>
        <p:spPr>
          <a:xfrm>
            <a:off x="0" y="-1"/>
            <a:ext cx="6023994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376" name="Google Shape;376;p205" descr="ЗОБРАЖЕННЯ"/>
          <p:cNvSpPr>
            <a:spLocks noGrp="1"/>
          </p:cNvSpPr>
          <p:nvPr>
            <p:ph type="pic" idx="3"/>
          </p:nvPr>
        </p:nvSpPr>
        <p:spPr>
          <a:xfrm>
            <a:off x="6168006" y="0"/>
            <a:ext cx="6023994" cy="6858001"/>
          </a:xfrm>
          <a:prstGeom prst="rect">
            <a:avLst/>
          </a:prstGeom>
          <a:noFill/>
          <a:ln>
            <a:noFill/>
          </a:ln>
        </p:spPr>
      </p:sp>
      <p:sp>
        <p:nvSpPr>
          <p:cNvPr id="377" name="Google Shape;377;p205"/>
          <p:cNvSpPr txBox="1">
            <a:spLocks noGrp="1"/>
          </p:cNvSpPr>
          <p:nvPr>
            <p:ph type="body" idx="1"/>
          </p:nvPr>
        </p:nvSpPr>
        <p:spPr>
          <a:xfrm>
            <a:off x="0" y="503592"/>
            <a:ext cx="4084064" cy="921796"/>
          </a:xfrm>
          <a:prstGeom prst="rect">
            <a:avLst/>
          </a:prstGeom>
          <a:solidFill>
            <a:srgbClr val="031E45">
              <a:alpha val="80000"/>
            </a:srgbClr>
          </a:solidFill>
          <a:ln>
            <a:noFill/>
          </a:ln>
        </p:spPr>
        <p:txBody>
          <a:bodyPr spcFirstLastPara="1" wrap="square" lIns="360000" tIns="0" rIns="180000" bIns="0" anchor="ctr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8" name="Google Shape;378;p205"/>
          <p:cNvSpPr txBox="1">
            <a:spLocks noGrp="1"/>
          </p:cNvSpPr>
          <p:nvPr>
            <p:ph type="body" idx="4"/>
          </p:nvPr>
        </p:nvSpPr>
        <p:spPr>
          <a:xfrm>
            <a:off x="6168006" y="503592"/>
            <a:ext cx="4084064" cy="921796"/>
          </a:xfrm>
          <a:prstGeom prst="rect">
            <a:avLst/>
          </a:prstGeom>
          <a:solidFill>
            <a:srgbClr val="031E45">
              <a:alpha val="80000"/>
            </a:srgbClr>
          </a:solidFill>
          <a:ln>
            <a:noFill/>
          </a:ln>
        </p:spPr>
        <p:txBody>
          <a:bodyPr spcFirstLastPara="1" wrap="square" lIns="360000" tIns="0" rIns="180000" bIns="0" anchor="ctr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2"/>
          <p:cNvSpPr txBox="1">
            <a:spLocks noGrp="1"/>
          </p:cNvSpPr>
          <p:nvPr>
            <p:ph type="title"/>
          </p:nvPr>
        </p:nvSpPr>
        <p:spPr>
          <a:xfrm>
            <a:off x="544010" y="365125"/>
            <a:ext cx="11069256" cy="1070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  <a:defRPr sz="36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62"/>
          <p:cNvSpPr txBox="1">
            <a:spLocks noGrp="1"/>
          </p:cNvSpPr>
          <p:nvPr>
            <p:ph type="body" idx="1"/>
          </p:nvPr>
        </p:nvSpPr>
        <p:spPr>
          <a:xfrm>
            <a:off x="544010" y="1619252"/>
            <a:ext cx="11069256" cy="4557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png"/><Relationship Id="rId4" Type="http://schemas.openxmlformats.org/officeDocument/2006/relationships/image" Target="../media/image6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image" Target="../media/image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png"/><Relationship Id="rId4" Type="http://schemas.openxmlformats.org/officeDocument/2006/relationships/image" Target="../media/image6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149"/>
          <p:cNvSpPr txBox="1">
            <a:spLocks noGrp="1"/>
          </p:cNvSpPr>
          <p:nvPr>
            <p:ph type="title"/>
          </p:nvPr>
        </p:nvSpPr>
        <p:spPr>
          <a:xfrm>
            <a:off x="4089934" y="2743200"/>
            <a:ext cx="7229421" cy="1188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31E45"/>
              </a:buClr>
              <a:buSzPts val="3600"/>
              <a:buFont typeface="Montserrat"/>
              <a:buNone/>
            </a:pPr>
            <a:r>
              <a:rPr lang="uk-UA" sz="2200"/>
              <a:t>ДЕВЕЛОПМЕНТ ОЧИМА РІТЕЙЛЕРА: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31E45"/>
              </a:buClr>
              <a:buSzPts val="3600"/>
              <a:buFont typeface="Montserrat"/>
              <a:buNone/>
            </a:pPr>
            <a:r>
              <a:rPr lang="uk-UA" sz="2200"/>
              <a:t>ЦІННІСТЬ ДІАЛОГУ НА ЕТАПІ ЗАДУМУ</a:t>
            </a:r>
            <a:endParaRPr/>
          </a:p>
        </p:txBody>
      </p:sp>
      <p:sp>
        <p:nvSpPr>
          <p:cNvPr id="3" name="text-16">
            <a:extLst>
              <a:ext uri="{FF2B5EF4-FFF2-40B4-BE49-F238E27FC236}">
                <a16:creationId xmlns:a16="http://schemas.microsoft.com/office/drawing/2014/main" id="{523BCC76-01EE-4930-9B96-4212E9136030}"/>
              </a:ext>
            </a:extLst>
          </p:cNvPr>
          <p:cNvSpPr>
            <a:spLocks noGrp="1"/>
          </p:cNvSpPr>
          <p:nvPr/>
        </p:nvSpPr>
        <p:spPr>
          <a:xfrm>
            <a:off x="4089934" y="3731895"/>
            <a:ext cx="7229475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>
            <a:defPPr>
              <a:defRPr sz="1275" b="0">
                <a:solidFill>
                  <a:srgbClr val="031E45"/>
                </a:solidFill>
                <a:latin typeface="Montserrat"/>
                <a:ea typeface="Montserrat"/>
                <a:cs typeface="Montserrat"/>
              </a:defRPr>
            </a:defPPr>
          </a:lstStyle>
          <a:p>
            <a:pPr>
              <a:defRPr sz="1275" b="0">
                <a:solidFill>
                  <a:srgbClr val="031E45"/>
                </a:solidFill>
                <a:latin typeface="Montserrat"/>
                <a:ea typeface="Montserrat"/>
                <a:cs typeface="Montserrat"/>
              </a:defRPr>
            </a:pPr>
            <a:r>
              <a:rPr sz="1275" b="0" dirty="0">
                <a:solidFill>
                  <a:srgbClr val="031E45"/>
                </a:solidFill>
                <a:latin typeface="Montserrat"/>
                <a:ea typeface="Montserrat"/>
                <a:cs typeface="Montserrat"/>
              </a:rPr>
              <a:t>Анатолій Васковський</a:t>
            </a:r>
          </a:p>
          <a:p>
            <a:pPr>
              <a:defRPr sz="1275" b="0">
                <a:solidFill>
                  <a:srgbClr val="031E45"/>
                </a:solidFill>
                <a:latin typeface="Montserrat"/>
                <a:ea typeface="Montserrat"/>
                <a:cs typeface="Montserrat"/>
              </a:defRPr>
            </a:pPr>
            <a:r>
              <a:rPr sz="1275" b="0" dirty="0" err="1">
                <a:solidFill>
                  <a:srgbClr val="031E45"/>
                </a:solidFill>
                <a:latin typeface="Montserrat"/>
                <a:ea typeface="Montserrat"/>
                <a:cs typeface="Montserrat"/>
              </a:rPr>
              <a:t>Керівник</a:t>
            </a:r>
            <a:r>
              <a:rPr sz="1275" b="0" dirty="0">
                <a:solidFill>
                  <a:srgbClr val="031E45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75" b="0" dirty="0" err="1">
                <a:solidFill>
                  <a:srgbClr val="031E45"/>
                </a:solidFill>
                <a:latin typeface="Montserrat"/>
                <a:ea typeface="Montserrat"/>
                <a:cs typeface="Montserrat"/>
              </a:rPr>
              <a:t>департаменту</a:t>
            </a:r>
            <a:r>
              <a:rPr sz="1275" b="0" dirty="0">
                <a:solidFill>
                  <a:srgbClr val="031E45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75" b="0">
                <a:solidFill>
                  <a:srgbClr val="031E45"/>
                </a:solidFill>
                <a:latin typeface="Montserrat"/>
                <a:ea typeface="Montserrat"/>
                <a:cs typeface="Montserrat"/>
              </a:rPr>
              <a:t>розвитку </a:t>
            </a:r>
            <a:r>
              <a:rPr lang="uk-UA" sz="1275" b="0" dirty="0">
                <a:solidFill>
                  <a:srgbClr val="031E45"/>
                </a:solidFill>
                <a:latin typeface="Montserrat"/>
                <a:ea typeface="Montserrat"/>
                <a:cs typeface="Montserrat"/>
              </a:rPr>
              <a:t>Сільпо</a:t>
            </a:r>
            <a:endParaRPr sz="1275" b="0" dirty="0">
              <a:solidFill>
                <a:srgbClr val="031E45"/>
              </a:solidFill>
              <a:latin typeface="Montserrat"/>
              <a:ea typeface="Montserrat"/>
              <a:cs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10"/>
          <p:cNvSpPr txBox="1">
            <a:spLocks noGrp="1"/>
          </p:cNvSpPr>
          <p:nvPr>
            <p:ph type="title"/>
          </p:nvPr>
        </p:nvSpPr>
        <p:spPr>
          <a:xfrm>
            <a:off x="544000" y="548640"/>
            <a:ext cx="4911300" cy="146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640"/>
              <a:buFont typeface="Montserrat"/>
              <a:buNone/>
            </a:pPr>
            <a:r>
              <a:rPr lang="uk-UA"/>
              <a:t>ВІЙНА ВПЛИВАЄ НА ВСЮ ЕКОНОМІКУ</a:t>
            </a:r>
            <a:endParaRPr sz="1500"/>
          </a:p>
        </p:txBody>
      </p:sp>
      <p:sp>
        <p:nvSpPr>
          <p:cNvPr id="426" name="TextBox 425"/>
          <p:cNvSpPr txBox="1"/>
          <p:nvPr/>
        </p:nvSpPr>
        <p:spPr>
          <a:xfrm>
            <a:off x="539496" y="2240280"/>
            <a:ext cx="5120640" cy="3657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1400"/>
              </a:spcAft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sz="1600" b="0">
                <a:solidFill>
                  <a:srgbClr val="031E45"/>
                </a:solidFill>
                <a:latin typeface="Montserrat"/>
              </a:rPr>
              <a:t>Житло, рітейл, торгові центри, інфраструктура: змінюються строки, бюджети й можливості реалізації проєктів</a:t>
            </a:r>
          </a:p>
          <a:p>
            <a:pPr marL="285750" indent="-285750">
              <a:lnSpc>
                <a:spcPct val="115000"/>
              </a:lnSpc>
              <a:spcAft>
                <a:spcPts val="1400"/>
              </a:spcAft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sz="1600" b="0">
                <a:solidFill>
                  <a:srgbClr val="031E45"/>
                </a:solidFill>
                <a:latin typeface="Montserrat"/>
              </a:rPr>
              <a:t>Пошкоджені та знищені об’єкти, перебудова логістики й ланцюгів постачання</a:t>
            </a:r>
          </a:p>
          <a:p>
            <a:pPr marL="285750" indent="-285750">
              <a:lnSpc>
                <a:spcPct val="115000"/>
              </a:lnSpc>
              <a:spcAft>
                <a:spcPts val="1400"/>
              </a:spcAft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sz="1600" b="0">
                <a:solidFill>
                  <a:srgbClr val="031E45"/>
                </a:solidFill>
                <a:latin typeface="Montserrat"/>
              </a:rPr>
              <a:t>Водночас ринок відновлюється, будує нове й розвивається</a:t>
            </a:r>
          </a:p>
          <a:p>
            <a:pPr marL="285750" indent="-285750">
              <a:lnSpc>
                <a:spcPct val="115000"/>
              </a:lnSpc>
              <a:spcAft>
                <a:spcPts val="1400"/>
              </a:spcAft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sz="1600" b="0">
                <a:solidFill>
                  <a:srgbClr val="031E45"/>
                </a:solidFill>
                <a:latin typeface="Montserrat"/>
              </a:rPr>
              <a:t>Тому ресурси — раціонально, інвестиційні рішення — продумано</a:t>
            </a:r>
          </a:p>
        </p:txBody>
      </p:sp>
      <p:pic>
        <p:nvPicPr>
          <p:cNvPr id="427" name="Picture 426" descr="Ілюстрація міста: пошкоджений житловий будинок відновлюють, поруч будують новий, працюють торговий центр і супермаркет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0720" y="1263761"/>
            <a:ext cx="6035040" cy="396471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155"/>
          <p:cNvSpPr txBox="1">
            <a:spLocks noGrp="1"/>
          </p:cNvSpPr>
          <p:nvPr>
            <p:ph type="title"/>
          </p:nvPr>
        </p:nvSpPr>
        <p:spPr>
          <a:xfrm>
            <a:off x="539496" y="1463040"/>
            <a:ext cx="5212080" cy="3840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</a:pPr>
            <a:r>
              <a:rPr lang="uk-UA" sz="2400" b="1"/>
              <a:t>Що раніше починається діалог девелопера з якірним орендарем,</a:t>
            </a:r>
            <a:endParaRPr sz="3600"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</a:pPr>
            <a:r>
              <a:rPr lang="uk-UA" sz="1800" b="0"/>
              <a:t>то більше можливостей закласти ефективні рішення й уникнути додаткових витрат та вимушених компромісів</a:t>
            </a:r>
            <a:endParaRPr sz="3600"/>
          </a:p>
        </p:txBody>
      </p:sp>
      <p:pic>
        <p:nvPicPr>
          <p:cNvPr id="459" name="Picture 458" descr="Схема: можливість вплинути на рішення зменшується, вартість змін зростає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040" y="1273873"/>
            <a:ext cx="5623560" cy="426453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D78E59-62C1-A9B7-A534-2A39541F8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ПІДХОДИ, ЯКІ ДОСІ ТРАПЛЯЮТЬСЯ</a:t>
            </a:r>
          </a:p>
        </p:txBody>
      </p:sp>
      <p:pic>
        <p:nvPicPr>
          <p:cNvPr id="3" name="Picture 2" descr="Будівництво без визначеного орендаря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496" y="1242549"/>
            <a:ext cx="3584448" cy="226978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30936" y="3703320"/>
            <a:ext cx="3401568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700" b="1">
                <a:solidFill>
                  <a:srgbClr val="031E45"/>
                </a:solidFill>
                <a:latin typeface="Montserrat"/>
              </a:rPr>
              <a:t>«Спочатку побудую, потім здам дорожче»</a:t>
            </a:r>
          </a:p>
        </p:txBody>
      </p:sp>
      <p:pic>
        <p:nvPicPr>
          <p:cNvPr id="5" name="Picture 4" descr="Порожнє комерційне приміщення з банером «Оренда»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5234" y="1188720"/>
            <a:ext cx="3151051" cy="23774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79976" y="3703320"/>
            <a:ext cx="3401568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700" b="1">
                <a:solidFill>
                  <a:srgbClr val="031E45"/>
                </a:solidFill>
                <a:latin typeface="Montserrat"/>
              </a:rPr>
              <a:t>«Орендар у будь-якому разі знайдеться»</a:t>
            </a:r>
          </a:p>
        </p:txBody>
      </p:sp>
      <p:pic>
        <p:nvPicPr>
          <p:cNvPr id="7" name="Picture 6" descr="Житловий будинок із банером продажу квартир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2118" y="1188720"/>
            <a:ext cx="2717074" cy="23774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119871" y="3703320"/>
            <a:ext cx="3401568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700" b="1">
                <a:solidFill>
                  <a:srgbClr val="031E45"/>
                </a:solidFill>
                <a:latin typeface="Montserrat"/>
              </a:rPr>
              <a:t>«Головне — продати квартири, комерційна частина вторинна»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39496" y="5074920"/>
            <a:ext cx="11109960" cy="777240"/>
          </a:xfrm>
          <a:prstGeom prst="roundRect">
            <a:avLst>
              <a:gd name="adj" fmla="val 12000"/>
            </a:avLst>
          </a:prstGeom>
          <a:solidFill>
            <a:srgbClr val="CEDE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2960" y="5074920"/>
            <a:ext cx="10561320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600" b="1">
                <a:solidFill>
                  <a:srgbClr val="031E45"/>
                </a:solidFill>
                <a:latin typeface="Montserrat"/>
              </a:rPr>
              <a:t>Для фахівців це прописні істини — але на практиці такі підходи досі трапляються регулярно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D78E59-62C1-A9B7-A534-2A39541F8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ЩО ОБГОВОРИТИ ДО БУДІВНИЦТВА</a:t>
            </a:r>
          </a:p>
        </p:txBody>
      </p:sp>
      <p:sp>
        <p:nvSpPr>
          <p:cNvPr id="3" name="Oval 2"/>
          <p:cNvSpPr/>
          <p:nvPr/>
        </p:nvSpPr>
        <p:spPr>
          <a:xfrm>
            <a:off x="539496" y="1325880"/>
            <a:ext cx="438912" cy="438912"/>
          </a:xfrm>
          <a:prstGeom prst="ellipse">
            <a:avLst/>
          </a:prstGeom>
          <a:solidFill>
            <a:srgbClr val="031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Montserra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8720" y="1325880"/>
            <a:ext cx="4480560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800" b="0">
                <a:solidFill>
                  <a:srgbClr val="031E45"/>
                </a:solidFill>
                <a:latin typeface="Montserrat"/>
              </a:rPr>
              <a:t>Локація й потоки гостей</a:t>
            </a:r>
          </a:p>
        </p:txBody>
      </p:sp>
      <p:sp>
        <p:nvSpPr>
          <p:cNvPr id="5" name="Oval 4"/>
          <p:cNvSpPr/>
          <p:nvPr/>
        </p:nvSpPr>
        <p:spPr>
          <a:xfrm>
            <a:off x="539496" y="1965960"/>
            <a:ext cx="438912" cy="438912"/>
          </a:xfrm>
          <a:prstGeom prst="ellipse">
            <a:avLst/>
          </a:prstGeom>
          <a:solidFill>
            <a:srgbClr val="031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Montserra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8720" y="1965960"/>
            <a:ext cx="4480560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800" b="0">
                <a:solidFill>
                  <a:srgbClr val="031E45"/>
                </a:solidFill>
                <a:latin typeface="Montserrat"/>
              </a:rPr>
              <a:t>Доступ і паркінг</a:t>
            </a:r>
          </a:p>
        </p:txBody>
      </p:sp>
      <p:sp>
        <p:nvSpPr>
          <p:cNvPr id="7" name="Oval 6"/>
          <p:cNvSpPr/>
          <p:nvPr/>
        </p:nvSpPr>
        <p:spPr>
          <a:xfrm>
            <a:off x="539496" y="2606039"/>
            <a:ext cx="438912" cy="438912"/>
          </a:xfrm>
          <a:prstGeom prst="ellipse">
            <a:avLst/>
          </a:prstGeom>
          <a:solidFill>
            <a:srgbClr val="031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Montserra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2606039"/>
            <a:ext cx="4480560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800" b="0">
                <a:solidFill>
                  <a:srgbClr val="031E45"/>
                </a:solidFill>
                <a:latin typeface="Montserrat"/>
              </a:rPr>
              <a:t>Фасад і вхід</a:t>
            </a:r>
          </a:p>
        </p:txBody>
      </p:sp>
      <p:sp>
        <p:nvSpPr>
          <p:cNvPr id="9" name="Oval 8"/>
          <p:cNvSpPr/>
          <p:nvPr/>
        </p:nvSpPr>
        <p:spPr>
          <a:xfrm>
            <a:off x="539496" y="3246120"/>
            <a:ext cx="438912" cy="438912"/>
          </a:xfrm>
          <a:prstGeom prst="ellipse">
            <a:avLst/>
          </a:prstGeom>
          <a:solidFill>
            <a:srgbClr val="031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Montserrat"/>
              </a:rPr>
              <a:t>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246120"/>
            <a:ext cx="4480560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800" b="0">
                <a:solidFill>
                  <a:srgbClr val="031E45"/>
                </a:solidFill>
                <a:latin typeface="Montserrat"/>
              </a:rPr>
              <a:t>Приміщення</a:t>
            </a:r>
          </a:p>
        </p:txBody>
      </p:sp>
      <p:sp>
        <p:nvSpPr>
          <p:cNvPr id="11" name="Oval 10"/>
          <p:cNvSpPr/>
          <p:nvPr/>
        </p:nvSpPr>
        <p:spPr>
          <a:xfrm>
            <a:off x="539496" y="3886200"/>
            <a:ext cx="438912" cy="438912"/>
          </a:xfrm>
          <a:prstGeom prst="ellipse">
            <a:avLst/>
          </a:prstGeom>
          <a:solidFill>
            <a:srgbClr val="031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Montserrat"/>
              </a:rPr>
              <a:t>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88720" y="3886200"/>
            <a:ext cx="4480560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800" b="0">
                <a:solidFill>
                  <a:srgbClr val="031E45"/>
                </a:solidFill>
                <a:latin typeface="Montserrat"/>
              </a:rPr>
              <a:t>Розвантаження</a:t>
            </a:r>
          </a:p>
        </p:txBody>
      </p:sp>
      <p:sp>
        <p:nvSpPr>
          <p:cNvPr id="13" name="Oval 12"/>
          <p:cNvSpPr/>
          <p:nvPr/>
        </p:nvSpPr>
        <p:spPr>
          <a:xfrm>
            <a:off x="539496" y="4526280"/>
            <a:ext cx="438912" cy="438912"/>
          </a:xfrm>
          <a:prstGeom prst="ellipse">
            <a:avLst/>
          </a:prstGeom>
          <a:solidFill>
            <a:srgbClr val="031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Montserrat"/>
              </a:rPr>
              <a:t>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88720" y="4526280"/>
            <a:ext cx="4480560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800" b="0">
                <a:solidFill>
                  <a:srgbClr val="031E45"/>
                </a:solidFill>
                <a:latin typeface="Montserrat"/>
              </a:rPr>
              <a:t>Технічні вимоги й сусідство</a:t>
            </a:r>
          </a:p>
        </p:txBody>
      </p:sp>
      <p:sp>
        <p:nvSpPr>
          <p:cNvPr id="15" name="Oval 14"/>
          <p:cNvSpPr/>
          <p:nvPr/>
        </p:nvSpPr>
        <p:spPr>
          <a:xfrm>
            <a:off x="539496" y="5166359"/>
            <a:ext cx="438912" cy="438912"/>
          </a:xfrm>
          <a:prstGeom prst="ellipse">
            <a:avLst/>
          </a:prstGeom>
          <a:solidFill>
            <a:srgbClr val="031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Montserrat"/>
              </a:rPr>
              <a:t>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88720" y="5166359"/>
            <a:ext cx="4480560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800" b="0">
                <a:solidFill>
                  <a:srgbClr val="031E45"/>
                </a:solidFill>
                <a:latin typeface="Montserrat"/>
              </a:rPr>
              <a:t>Момент відкриття</a:t>
            </a:r>
          </a:p>
        </p:txBody>
      </p:sp>
      <p:pic>
        <p:nvPicPr>
          <p:cNvPr id="17" name="Picture 16" descr="Схема кварталу з супермаркетом: пронумеровані теми виступу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1557072"/>
            <a:ext cx="5715000" cy="40181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D78E59-62C1-A9B7-A534-2A39541F8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ДВА ТИПИ ЛОКАЦІЙ ДЛЯ СУПЕРМАРКЕТУ</a:t>
            </a:r>
          </a:p>
        </p:txBody>
      </p:sp>
      <p:pic>
        <p:nvPicPr>
          <p:cNvPr id="3" name="Picture 2" descr="Супермаркет біля дороги з інтенсивним трафіком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67" y="1143000"/>
            <a:ext cx="4699936" cy="2788920"/>
          </a:xfrm>
          <a:prstGeom prst="rect">
            <a:avLst/>
          </a:prstGeom>
        </p:spPr>
      </p:pic>
      <p:pic>
        <p:nvPicPr>
          <p:cNvPr id="4" name="Picture 3" descr="Супермаркет у житловому кварталі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4776" y="1143000"/>
            <a:ext cx="3768679" cy="2788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9496" y="4114800"/>
            <a:ext cx="54406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700" b="1">
                <a:solidFill>
                  <a:srgbClr val="031E45"/>
                </a:solidFill>
                <a:latin typeface="Montserrat"/>
              </a:rPr>
              <a:t>Інтенсивний автомобільний трафік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9496" y="4498848"/>
            <a:ext cx="544068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400" b="0">
                <a:solidFill>
                  <a:srgbClr val="031E45"/>
                </a:solidFill>
                <a:latin typeface="Montserrat"/>
              </a:rPr>
              <a:t>важливо, хто їде повз і як заїде до магазину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08776" y="4114800"/>
            <a:ext cx="54406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700" b="1">
                <a:solidFill>
                  <a:srgbClr val="031E45"/>
                </a:solidFill>
                <a:latin typeface="Montserrat"/>
              </a:rPr>
              <a:t>Поруч із житлом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08776" y="4498848"/>
            <a:ext cx="544068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400" b="0">
                <a:solidFill>
                  <a:srgbClr val="031E45"/>
                </a:solidFill>
                <a:latin typeface="Montserrat"/>
              </a:rPr>
              <a:t>важливо, як гості дійдуть чи доїдуть до магазину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39496" y="5349240"/>
            <a:ext cx="11109960" cy="685800"/>
          </a:xfrm>
          <a:prstGeom prst="roundRect">
            <a:avLst>
              <a:gd name="adj" fmla="val 12000"/>
            </a:avLst>
          </a:prstGeom>
          <a:solidFill>
            <a:srgbClr val="CEDE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2960" y="5349240"/>
            <a:ext cx="1056132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400" b="1">
                <a:solidFill>
                  <a:srgbClr val="031E45"/>
                </a:solidFill>
                <a:latin typeface="Montserrat"/>
              </a:rPr>
              <a:t>Часто ці фактори поєднуються. Головне — хто наші гості, як вони дістаються до магазину і наскільки зручний цей шлях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D78E59-62C1-A9B7-A534-2A39541F8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АВТОТРАФІК: ЯКИЙ САМЕ ПОТІК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496" y="1371600"/>
            <a:ext cx="5120640" cy="4572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1400"/>
              </a:spcAft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sz="1600" b="0">
                <a:solidFill>
                  <a:srgbClr val="031E45"/>
                </a:solidFill>
                <a:latin typeface="Montserrat"/>
              </a:rPr>
              <a:t>Регулярні маршрути дім — робота, зокрема з передмістя: магазин стає зупинкою на звичному шляху</a:t>
            </a:r>
          </a:p>
          <a:p>
            <a:pPr marL="285750" indent="-285750">
              <a:lnSpc>
                <a:spcPct val="115000"/>
              </a:lnSpc>
              <a:spcAft>
                <a:spcPts val="1400"/>
              </a:spcAft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sz="1600" b="0">
                <a:solidFill>
                  <a:srgbClr val="031E45"/>
                </a:solidFill>
                <a:latin typeface="Montserrat"/>
              </a:rPr>
              <a:t>Транзитний потік має інший потенціал: сама інтенсивність ще не оцінка локації</a:t>
            </a:r>
          </a:p>
          <a:p>
            <a:pPr marL="285750" indent="-285750">
              <a:lnSpc>
                <a:spcPct val="115000"/>
              </a:lnSpc>
              <a:spcAft>
                <a:spcPts val="1400"/>
              </a:spcAft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sz="1600" b="0">
                <a:solidFill>
                  <a:srgbClr val="031E45"/>
                </a:solidFill>
                <a:latin typeface="Montserrat"/>
              </a:rPr>
              <a:t>Пріоритет — «вечірня сторона», по дорозі з роботи додому</a:t>
            </a:r>
          </a:p>
          <a:p>
            <a:pPr marL="285750" indent="-285750">
              <a:lnSpc>
                <a:spcPct val="115000"/>
              </a:lnSpc>
              <a:spcAft>
                <a:spcPts val="1400"/>
              </a:spcAft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sz="1600" b="0">
                <a:solidFill>
                  <a:srgbClr val="031E45"/>
                </a:solidFill>
                <a:latin typeface="Montserrat"/>
              </a:rPr>
              <a:t>Протилежний бік теж можливий: чи є зручний поворот і чи не доведеться робити об’їзд</a:t>
            </a:r>
          </a:p>
        </p:txBody>
      </p:sp>
      <p:pic>
        <p:nvPicPr>
          <p:cNvPr id="4" name="Picture 3" descr="Схема: супермаркет на вечірній стороні дороги між роботою і домом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0720" y="1726776"/>
            <a:ext cx="5897880" cy="372448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D78E59-62C1-A9B7-A534-2A39541F8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ТРАФІК ОЦІНЮЄМО РАЗОМ ІЗ ДОСТУПОМ</a:t>
            </a:r>
          </a:p>
        </p:txBody>
      </p:sp>
      <p:pic>
        <p:nvPicPr>
          <p:cNvPr id="3" name="Picture 2" descr="Схема: магазин видно, але заїзд можливий лише через об’їзд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496" y="1313507"/>
            <a:ext cx="5440680" cy="3225145"/>
          </a:xfrm>
          <a:prstGeom prst="rect">
            <a:avLst/>
          </a:prstGeom>
        </p:spPr>
      </p:pic>
      <p:pic>
        <p:nvPicPr>
          <p:cNvPr id="4" name="Picture 3" descr="Схема: зрозумілий заїзд, паркінг і виїзд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8776" y="1313507"/>
            <a:ext cx="5440680" cy="32251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9496" y="4721532"/>
            <a:ext cx="54406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700" b="1">
                <a:solidFill>
                  <a:srgbClr val="F94868"/>
                </a:solidFill>
                <a:latin typeface="Montserrat"/>
              </a:rPr>
              <a:t>Видно, але складно заїхати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9496" y="5105580"/>
            <a:ext cx="544068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400" b="0">
                <a:solidFill>
                  <a:srgbClr val="031E45"/>
                </a:solidFill>
                <a:latin typeface="Montserrat"/>
              </a:rPr>
              <a:t>незручний поворот, в’їзд важко знайти, складно повернутися на маршрут — частина потенціалу втрачається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08776" y="4721532"/>
            <a:ext cx="54406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700" b="1">
                <a:solidFill>
                  <a:srgbClr val="031E45"/>
                </a:solidFill>
                <a:latin typeface="Montserrat"/>
              </a:rPr>
              <a:t>Зрозуміло, де заїхати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08776" y="5105580"/>
            <a:ext cx="544068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400" b="0">
                <a:solidFill>
                  <a:srgbClr val="031E45"/>
                </a:solidFill>
                <a:latin typeface="Montserrat"/>
              </a:rPr>
              <a:t>гість одразу бачить в’їзд, знаходить місце й зручно виїжджає — для автолокації це критично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D78E59-62C1-A9B7-A534-2A39541F8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МАГАЗИН, ВІДКРИТИЙ ДЛЯ РАЙОНУ</a:t>
            </a:r>
          </a:p>
        </p:txBody>
      </p:sp>
      <p:pic>
        <p:nvPicPr>
          <p:cNvPr id="3" name="Picture 2" descr="Схема: супермаркет усередині закритого ЖК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357" y="1143000"/>
            <a:ext cx="5094957" cy="3566159"/>
          </a:xfrm>
          <a:prstGeom prst="rect">
            <a:avLst/>
          </a:prstGeom>
        </p:spPr>
      </p:pic>
      <p:pic>
        <p:nvPicPr>
          <p:cNvPr id="4" name="Picture 3" descr="Схема: супермаркет на зовнішньому периметрі ЖК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637" y="1143000"/>
            <a:ext cx="5094957" cy="356615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9496" y="4892040"/>
            <a:ext cx="54406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700" b="1">
                <a:solidFill>
                  <a:srgbClr val="F94868"/>
                </a:solidFill>
                <a:latin typeface="Montserrat"/>
              </a:rPr>
              <a:t>Закритий ЖК обмежує потенціал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9496" y="5276088"/>
            <a:ext cx="544068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400" b="0">
                <a:solidFill>
                  <a:srgbClr val="031E45"/>
                </a:solidFill>
                <a:latin typeface="Montserrat"/>
              </a:rPr>
              <a:t>огорожі, контроль доступу й незрозумілі маршрути залишають магазину лише мешканців одного комплексу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08776" y="4892040"/>
            <a:ext cx="54406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700" b="1">
                <a:solidFill>
                  <a:srgbClr val="031E45"/>
                </a:solidFill>
                <a:latin typeface="Montserrat"/>
              </a:rPr>
              <a:t>Зовнішній периметр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08776" y="5276088"/>
            <a:ext cx="544068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400" b="0">
                <a:solidFill>
                  <a:srgbClr val="031E45"/>
                </a:solidFill>
                <a:latin typeface="Montserrat"/>
              </a:rPr>
              <a:t>вільний вхід із вулиці, зручний доступ для мешканців і зрозумілий заїзд на паркінг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D78E59-62C1-A9B7-A534-2A39541F8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ПАРКІНГ БІЛЯ ЖИТЛА ПОТРЕБУЄ ПРАВИЛ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496" y="1371600"/>
            <a:ext cx="5120640" cy="4572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1600"/>
              </a:spcAft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sz="1700" b="0">
                <a:solidFill>
                  <a:srgbClr val="031E45"/>
                </a:solidFill>
                <a:latin typeface="Montserrat"/>
              </a:rPr>
              <a:t>На генплані місць може бути достатньо</a:t>
            </a:r>
          </a:p>
          <a:p>
            <a:pPr marL="285750" indent="-285750">
              <a:lnSpc>
                <a:spcPct val="115000"/>
              </a:lnSpc>
              <a:spcAft>
                <a:spcPts val="1600"/>
              </a:spcAft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sz="1700" b="0">
                <a:solidFill>
                  <a:srgbClr val="031E45"/>
                </a:solidFill>
                <a:latin typeface="Montserrat"/>
              </a:rPr>
              <a:t>Але якщо мешканці залишають там авто надовго, гостям магазину місць фактично немає</a:t>
            </a:r>
          </a:p>
          <a:p>
            <a:pPr marL="285750" indent="-285750">
              <a:lnSpc>
                <a:spcPct val="115000"/>
              </a:lnSpc>
              <a:spcAft>
                <a:spcPts val="1600"/>
              </a:spcAft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sz="1700" b="0">
                <a:solidFill>
                  <a:srgbClr val="031E45"/>
                </a:solidFill>
                <a:latin typeface="Montserrat"/>
              </a:rPr>
              <a:t>Як працюватиме паркінг, визначаємо завчасно: місця мають бути доступними й зручними для гостей</a:t>
            </a:r>
          </a:p>
        </p:txBody>
      </p:sp>
      <p:pic>
        <p:nvPicPr>
          <p:cNvPr id="4" name="Picture 3" descr="Схема: паркінг, де місця зайняті авто мешканців, і окрема зона для гостей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0720" y="1451798"/>
            <a:ext cx="5897880" cy="427444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D78E59-62C1-A9B7-A534-2A39541F8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ФАСАД І ВХІД</a:t>
            </a:r>
          </a:p>
        </p:txBody>
      </p:sp>
      <p:pic>
        <p:nvPicPr>
          <p:cNvPr id="3" name="Picture 2" descr="Схема: протяжний відкритий фасад і вхід на рівні тротуару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749" y="1323290"/>
            <a:ext cx="4496173" cy="3205579"/>
          </a:xfrm>
          <a:prstGeom prst="rect">
            <a:avLst/>
          </a:prstGeom>
        </p:spPr>
      </p:pic>
      <p:pic>
        <p:nvPicPr>
          <p:cNvPr id="4" name="Picture 3" descr="Розріз: супермаркет у цокольному поверсі зі сходами й ліфтом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8776" y="1323290"/>
            <a:ext cx="5440680" cy="320557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9496" y="4711749"/>
            <a:ext cx="54406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700" b="1">
                <a:solidFill>
                  <a:srgbClr val="031E45"/>
                </a:solidFill>
                <a:latin typeface="Montserrat"/>
              </a:rPr>
              <a:t>Протяжний, відкритий фасад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9496" y="5095797"/>
            <a:ext cx="544068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400" b="0">
                <a:solidFill>
                  <a:srgbClr val="031E45"/>
                </a:solidFill>
                <a:latin typeface="Montserrat"/>
              </a:rPr>
              <a:t>магазин краще видно й простіше знайти вхід; ідеально — на рівні пішохідного потоку, без сходів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08776" y="4711749"/>
            <a:ext cx="54406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700" b="1">
                <a:solidFill>
                  <a:srgbClr val="031E45"/>
                </a:solidFill>
                <a:latin typeface="Montserrat"/>
              </a:rPr>
              <a:t>Цокольний поверх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08776" y="5095797"/>
            <a:ext cx="544068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400" b="0">
                <a:solidFill>
                  <a:srgbClr val="031E45"/>
                </a:solidFill>
                <a:latin typeface="Montserrat"/>
              </a:rPr>
              <a:t>продумати весь шлях униз і назад із покупками — з дитячим візочком чи з обмеженою мобільністю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D78E59-62C1-A9B7-A534-2A39541F8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ПРИМІЩЕННЯ: ПЛОЩА Й КОНФІГУРАЦІЯ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496" y="1280160"/>
            <a:ext cx="512064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4000" b="1">
                <a:solidFill>
                  <a:srgbClr val="031E45"/>
                </a:solidFill>
                <a:latin typeface="Montserrat"/>
              </a:rPr>
              <a:t>2200–2300 м²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9496" y="2057400"/>
            <a:ext cx="493776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300" b="0">
                <a:solidFill>
                  <a:srgbClr val="031E45"/>
                </a:solidFill>
                <a:latin typeface="Montserrat"/>
              </a:rPr>
              <a:t>загальна площа зі складами й службовими приміщеннями — орієнтир; потреба залежить від потенціалу локації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9496" y="3108960"/>
            <a:ext cx="5120640" cy="2834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1200"/>
              </a:spcAft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sz="1600" b="0">
                <a:solidFill>
                  <a:srgbClr val="031E45"/>
                </a:solidFill>
                <a:latin typeface="Montserrat"/>
              </a:rPr>
              <a:t>Форма ближче до квадрата — більше можливостей для планування</a:t>
            </a:r>
          </a:p>
          <a:p>
            <a:pPr marL="285750" indent="-285750">
              <a:lnSpc>
                <a:spcPct val="115000"/>
              </a:lnSpc>
              <a:spcAft>
                <a:spcPts val="1200"/>
              </a:spcAft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sz="1600" b="0">
                <a:solidFill>
                  <a:srgbClr val="031E45"/>
                </a:solidFill>
                <a:latin typeface="Montserrat"/>
              </a:rPr>
              <a:t>Менше колон і пілонів — вільніше обладнання й рух гостей</a:t>
            </a:r>
          </a:p>
          <a:p>
            <a:pPr marL="285750" indent="-285750">
              <a:lnSpc>
                <a:spcPct val="115000"/>
              </a:lnSpc>
              <a:spcAft>
                <a:spcPts val="1200"/>
              </a:spcAft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sz="1600" b="0">
                <a:solidFill>
                  <a:srgbClr val="031E45"/>
                </a:solidFill>
                <a:latin typeface="Montserrat"/>
              </a:rPr>
              <a:t>Площу й конфігурацію оцінюємо разом</a:t>
            </a:r>
          </a:p>
        </p:txBody>
      </p:sp>
      <p:pic>
        <p:nvPicPr>
          <p:cNvPr id="6" name="Picture 5" descr="Плани двох приміщень однакової площі: компактне й витягнуте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0720" y="1268890"/>
            <a:ext cx="5897880" cy="464025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D78E59-62C1-A9B7-A534-2A39541F8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РОЗВАНТАЖЕННЯ: ЩОДЕННИЙ ЦИКЛ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496" y="1371600"/>
            <a:ext cx="5120640" cy="4572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1300"/>
              </a:spcAft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sz="1600" b="0">
                <a:solidFill>
                  <a:srgbClr val="031E45"/>
                </a:solidFill>
                <a:latin typeface="Montserrat"/>
              </a:rPr>
              <a:t>Повноцінна зона для вантажівки від 10 т: під’їзд, маневрування, приймання товару</a:t>
            </a:r>
          </a:p>
          <a:p>
            <a:pPr marL="285750" indent="-285750">
              <a:lnSpc>
                <a:spcPct val="115000"/>
              </a:lnSpc>
              <a:spcAft>
                <a:spcPts val="1300"/>
              </a:spcAft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sz="1600" b="0">
                <a:solidFill>
                  <a:srgbClr val="031E45"/>
                </a:solidFill>
                <a:latin typeface="Montserrat"/>
              </a:rPr>
              <a:t>Вантажний рух не перетинає маршрути гостей і не блокує паркінг</a:t>
            </a:r>
          </a:p>
          <a:p>
            <a:pPr marL="285750" indent="-285750">
              <a:lnSpc>
                <a:spcPct val="115000"/>
              </a:lnSpc>
              <a:spcAft>
                <a:spcPts val="1300"/>
              </a:spcAft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sz="1600" b="0">
                <a:solidFill>
                  <a:srgbClr val="031E45"/>
                </a:solidFill>
                <a:latin typeface="Montserrat"/>
              </a:rPr>
              <a:t>Перевіряємо реальний цикл: заїхати, розвантажитися, виїхати</a:t>
            </a:r>
          </a:p>
          <a:p>
            <a:pPr marL="285750" indent="-285750">
              <a:lnSpc>
                <a:spcPct val="115000"/>
              </a:lnSpc>
              <a:spcAft>
                <a:spcPts val="1300"/>
              </a:spcAft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sz="1600" b="0">
                <a:solidFill>
                  <a:srgbClr val="031E45"/>
                </a:solidFill>
                <a:latin typeface="Montserrat"/>
              </a:rPr>
              <a:t>Місця для баків ТПВ, дизель-генератора й іншого обладнання</a:t>
            </a:r>
          </a:p>
        </p:txBody>
      </p:sp>
      <p:pic>
        <p:nvPicPr>
          <p:cNvPr id="4" name="Picture 3" descr="Схема: окремі маршрути вантажівки й гостей, господарський двір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0720" y="1935141"/>
            <a:ext cx="5897880" cy="330775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D78E59-62C1-A9B7-A534-2A39541F8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ТЕХНІЧНА ПРИДАТНІСТЬ ОБ’ЄКТА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39496" y="1280160"/>
            <a:ext cx="2606040" cy="3429000"/>
          </a:xfrm>
          <a:prstGeom prst="roundRect">
            <a:avLst>
              <a:gd name="adj" fmla="val 6000"/>
            </a:avLst>
          </a:prstGeom>
          <a:solidFill>
            <a:srgbClr val="EAF1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4" name="Picture 3" descr="Допустимі навантаження на плити перекриття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995" y="1600200"/>
            <a:ext cx="1463040" cy="1463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8096" y="3291840"/>
            <a:ext cx="2148840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b="1">
                <a:solidFill>
                  <a:srgbClr val="031E45"/>
                </a:solidFill>
                <a:latin typeface="Montserrat"/>
              </a:rPr>
              <a:t>Допустимі навантаження на плити перекриття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374136" y="1280160"/>
            <a:ext cx="2606040" cy="3429000"/>
          </a:xfrm>
          <a:prstGeom prst="roundRect">
            <a:avLst>
              <a:gd name="adj" fmla="val 6000"/>
            </a:avLst>
          </a:prstGeom>
          <a:solidFill>
            <a:srgbClr val="EAF1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7" name="Picture 6" descr="Доступна електрична потужність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5635" y="1600200"/>
            <a:ext cx="1463040" cy="14630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602736" y="3291840"/>
            <a:ext cx="2148840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b="1">
                <a:solidFill>
                  <a:srgbClr val="031E45"/>
                </a:solidFill>
                <a:latin typeface="Montserrat"/>
              </a:rPr>
              <a:t>Доступна електрична потужність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08776" y="1280160"/>
            <a:ext cx="2606040" cy="3429000"/>
          </a:xfrm>
          <a:prstGeom prst="roundRect">
            <a:avLst>
              <a:gd name="adj" fmla="val 6000"/>
            </a:avLst>
          </a:prstGeom>
          <a:solidFill>
            <a:srgbClr val="EAF1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10" name="Picture 9" descr="Водопостачання та каналізація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0276" y="1600200"/>
            <a:ext cx="1463040" cy="146304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437376" y="3291840"/>
            <a:ext cx="2148840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b="1">
                <a:solidFill>
                  <a:srgbClr val="031E45"/>
                </a:solidFill>
                <a:latin typeface="Montserrat"/>
              </a:rPr>
              <a:t>Водопостачання та каналізація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043416" y="1280160"/>
            <a:ext cx="2606040" cy="3429000"/>
          </a:xfrm>
          <a:prstGeom prst="roundRect">
            <a:avLst>
              <a:gd name="adj" fmla="val 6000"/>
            </a:avLst>
          </a:prstGeom>
          <a:solidFill>
            <a:srgbClr val="EAF1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13" name="Picture 12" descr="Жироуловлювач та інші технологічні вимоги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14916" y="1600200"/>
            <a:ext cx="1463040" cy="146304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9272016" y="3291840"/>
            <a:ext cx="2148840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b="1">
                <a:solidFill>
                  <a:srgbClr val="031E45"/>
                </a:solidFill>
                <a:latin typeface="Montserrat"/>
              </a:rPr>
              <a:t>Жироуловлювач та інші технологічні вимоги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39496" y="5029200"/>
            <a:ext cx="11109960" cy="868680"/>
          </a:xfrm>
          <a:prstGeom prst="roundRect">
            <a:avLst>
              <a:gd name="adj" fmla="val 12000"/>
            </a:avLst>
          </a:prstGeom>
          <a:solidFill>
            <a:srgbClr val="CEDE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960" y="5029200"/>
            <a:ext cx="10561320" cy="8686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600" b="1">
                <a:solidFill>
                  <a:srgbClr val="031E45"/>
                </a:solidFill>
                <a:latin typeface="Montserrat"/>
              </a:rPr>
              <a:t>Параметри визначаємо під формат і технологію магазину, але можливість їх забезпечити треба закласти завчасно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D78E59-62C1-A9B7-A534-2A39541F8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ЖИТЛО ПОРУЧ: КОМФОРТ МЕШКАНЦІВ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496" y="1371600"/>
            <a:ext cx="5120640" cy="4572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1400"/>
              </a:spcAft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sz="1600" b="0">
                <a:solidFill>
                  <a:srgbClr val="031E45"/>
                </a:solidFill>
                <a:latin typeface="Montserrat"/>
              </a:rPr>
              <a:t>Шум від розвантаження, генератора та іншого обладнання</a:t>
            </a:r>
          </a:p>
          <a:p>
            <a:pPr marL="285750" indent="-285750">
              <a:lnSpc>
                <a:spcPct val="115000"/>
              </a:lnSpc>
              <a:spcAft>
                <a:spcPts val="1400"/>
              </a:spcAft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sz="1600" b="0">
                <a:solidFill>
                  <a:srgbClr val="031E45"/>
                </a:solidFill>
                <a:latin typeface="Montserrat"/>
              </a:rPr>
              <a:t>Можливі запахи</a:t>
            </a:r>
          </a:p>
          <a:p>
            <a:pPr marL="285750" indent="-285750">
              <a:lnSpc>
                <a:spcPct val="115000"/>
              </a:lnSpc>
              <a:spcAft>
                <a:spcPts val="1400"/>
              </a:spcAft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sz="1600" b="0">
                <a:solidFill>
                  <a:srgbClr val="031E45"/>
                </a:solidFill>
                <a:latin typeface="Montserrat"/>
              </a:rPr>
              <a:t>Господарські зони й технічні рішення розміщуємо з урахуванням сусідів</a:t>
            </a:r>
          </a:p>
          <a:p>
            <a:pPr marL="285750" indent="-285750">
              <a:lnSpc>
                <a:spcPct val="115000"/>
              </a:lnSpc>
              <a:spcAft>
                <a:spcPts val="1400"/>
              </a:spcAft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sz="1600" b="0">
                <a:solidFill>
                  <a:srgbClr val="031E45"/>
                </a:solidFill>
                <a:latin typeface="Montserrat"/>
              </a:rPr>
              <a:t>Спільне завдання — нормальна робота супермаркету й комфорт мешканців</a:t>
            </a:r>
          </a:p>
        </p:txBody>
      </p:sp>
      <p:pic>
        <p:nvPicPr>
          <p:cNvPr id="4" name="Picture 3" descr="Схема: господарська зона супермаркету розташована подалі від вікон житла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0720" y="1534566"/>
            <a:ext cx="5897880" cy="410890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D78E59-62C1-A9B7-A534-2A39541F8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ПОЧИНАЄМО З ДІЛЯНКИ Й ЗАДУМУ</a:t>
            </a:r>
          </a:p>
        </p:txBody>
      </p:sp>
      <p:pic>
        <p:nvPicPr>
          <p:cNvPr id="3" name="Picture 2" descr="Схема: ділянка, ескіз генплану й місце супермаркету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1555648"/>
            <a:ext cx="5760720" cy="402102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92240" y="1325880"/>
            <a:ext cx="51206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700" b="1">
                <a:solidFill>
                  <a:srgbClr val="F775A5"/>
                </a:solidFill>
                <a:latin typeface="Montserrat"/>
              </a:rPr>
              <a:t>Достатньо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92240" y="1737360"/>
            <a:ext cx="51206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700" b="1">
                <a:solidFill>
                  <a:srgbClr val="031E45"/>
                </a:solidFill>
                <a:latin typeface="Montserrat"/>
              </a:rPr>
              <a:t>ділянка · ескіз генплану · загальна ідея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92240" y="2514600"/>
            <a:ext cx="51206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700" b="1">
                <a:solidFill>
                  <a:srgbClr val="F775A5"/>
                </a:solidFill>
                <a:latin typeface="Montserrat"/>
              </a:rPr>
              <a:t>Що ми даємо у відповідь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92240" y="2971800"/>
            <a:ext cx="5120640" cy="3017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85750" indent="-285750">
              <a:lnSpc>
                <a:spcPct val="115000"/>
              </a:lnSpc>
              <a:spcAft>
                <a:spcPts val="1200"/>
              </a:spcAft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sz="1600" b="0">
                <a:solidFill>
                  <a:srgbClr val="031E45"/>
                </a:solidFill>
                <a:latin typeface="Montserrat"/>
              </a:rPr>
              <a:t>Оцінку потенціалу локації</a:t>
            </a:r>
          </a:p>
          <a:p>
            <a:pPr marL="285750" indent="-285750">
              <a:lnSpc>
                <a:spcPct val="115000"/>
              </a:lnSpc>
              <a:spcAft>
                <a:spcPts val="1200"/>
              </a:spcAft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sz="1600" b="0">
                <a:solidFill>
                  <a:srgbClr val="031E45"/>
                </a:solidFill>
                <a:latin typeface="Montserrat"/>
              </a:rPr>
              <a:t>Первинне бачення площі, планування, паркування й доступу</a:t>
            </a:r>
          </a:p>
          <a:p>
            <a:pPr marL="285750" indent="-285750">
              <a:lnSpc>
                <a:spcPct val="115000"/>
              </a:lnSpc>
              <a:spcAft>
                <a:spcPts val="1200"/>
              </a:spcAft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sz="1600" b="0">
                <a:solidFill>
                  <a:srgbClr val="031E45"/>
                </a:solidFill>
                <a:latin typeface="Montserrat"/>
              </a:rPr>
              <a:t>Ключові технічні потреби</a:t>
            </a:r>
          </a:p>
          <a:p>
            <a:pPr marL="285750" indent="-285750">
              <a:lnSpc>
                <a:spcPct val="115000"/>
              </a:lnSpc>
              <a:spcAft>
                <a:spcPts val="1200"/>
              </a:spcAft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sz="1600" b="0">
                <a:solidFill>
                  <a:srgbClr val="031E45"/>
                </a:solidFill>
                <a:latin typeface="Montserrat"/>
              </a:rPr>
              <a:t>Доцільний етап відкриття супермаркету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D78E59-62C1-A9B7-A534-2A39541F8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ПАРАЛЕЛЬНО, А НЕ ПОСЛІДОВНО</a:t>
            </a:r>
          </a:p>
        </p:txBody>
      </p:sp>
      <p:sp>
        <p:nvSpPr>
          <p:cNvPr id="3" name="Pentagon 2"/>
          <p:cNvSpPr/>
          <p:nvPr/>
        </p:nvSpPr>
        <p:spPr>
          <a:xfrm>
            <a:off x="539496" y="1325880"/>
            <a:ext cx="2926080" cy="914400"/>
          </a:xfrm>
          <a:prstGeom prst="homePlate">
            <a:avLst/>
          </a:prstGeom>
          <a:solidFill>
            <a:srgbClr val="CEDE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rIns="274320" rtlCol="0" anchor="ctr"/>
          <a:lstStyle/>
          <a:p>
            <a:pPr algn="ctr"/>
            <a:r>
              <a:rPr sz="1200" b="1">
                <a:solidFill>
                  <a:srgbClr val="031E45"/>
                </a:solidFill>
                <a:latin typeface="Montserrat"/>
              </a:rPr>
              <a:t>ЗАДУМ І КОНЦЕПЦІЯ</a:t>
            </a:r>
          </a:p>
        </p:txBody>
      </p:sp>
      <p:sp>
        <p:nvSpPr>
          <p:cNvPr id="4" name="Chevron 3"/>
          <p:cNvSpPr/>
          <p:nvPr/>
        </p:nvSpPr>
        <p:spPr>
          <a:xfrm>
            <a:off x="3264408" y="1325880"/>
            <a:ext cx="2926080" cy="914400"/>
          </a:xfrm>
          <a:prstGeom prst="chevron">
            <a:avLst/>
          </a:prstGeom>
          <a:solidFill>
            <a:srgbClr val="5BC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rIns="274320" rtlCol="0" anchor="ctr"/>
          <a:lstStyle/>
          <a:p>
            <a:pPr algn="ctr"/>
            <a:r>
              <a:rPr sz="1200" b="1">
                <a:solidFill>
                  <a:srgbClr val="031E45"/>
                </a:solidFill>
                <a:latin typeface="Montserrat"/>
              </a:rPr>
              <a:t>ДЕТАЛЬНЕ ПРОЄКТУВАННЯ</a:t>
            </a:r>
          </a:p>
        </p:txBody>
      </p:sp>
      <p:sp>
        <p:nvSpPr>
          <p:cNvPr id="5" name="Chevron 4"/>
          <p:cNvSpPr/>
          <p:nvPr/>
        </p:nvSpPr>
        <p:spPr>
          <a:xfrm>
            <a:off x="5989320" y="1325880"/>
            <a:ext cx="2926080" cy="914400"/>
          </a:xfrm>
          <a:prstGeom prst="chevron">
            <a:avLst/>
          </a:prstGeom>
          <a:solidFill>
            <a:srgbClr val="F775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rIns="274320" rtlCol="0" anchor="ctr"/>
          <a:lstStyle/>
          <a:p>
            <a:pPr algn="ctr"/>
            <a:r>
              <a:rPr sz="1200" b="1">
                <a:solidFill>
                  <a:srgbClr val="031E45"/>
                </a:solidFill>
                <a:latin typeface="Montserrat"/>
              </a:rPr>
              <a:t>БУДІВНИЦТВО ПРИМІЩЕННЯ</a:t>
            </a:r>
          </a:p>
        </p:txBody>
      </p:sp>
      <p:sp>
        <p:nvSpPr>
          <p:cNvPr id="6" name="Chevron 5"/>
          <p:cNvSpPr/>
          <p:nvPr/>
        </p:nvSpPr>
        <p:spPr>
          <a:xfrm>
            <a:off x="8714232" y="1325880"/>
            <a:ext cx="2926080" cy="914400"/>
          </a:xfrm>
          <a:prstGeom prst="chevron">
            <a:avLst/>
          </a:prstGeom>
          <a:solidFill>
            <a:srgbClr val="031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20040" rIns="274320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Montserrat"/>
              </a:rPr>
              <a:t>ВІДКРИТТЯ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39496" y="2606040"/>
            <a:ext cx="5577840" cy="502920"/>
          </a:xfrm>
          <a:prstGeom prst="roundRect">
            <a:avLst>
              <a:gd name="adj" fmla="val 50000"/>
            </a:avLst>
          </a:prstGeom>
          <a:solidFill>
            <a:srgbClr val="EAF1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77240" y="2606040"/>
            <a:ext cx="512064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500" b="1">
                <a:solidFill>
                  <a:srgbClr val="031E45"/>
                </a:solidFill>
                <a:latin typeface="Montserrat"/>
              </a:rPr>
              <a:t>Планування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39496" y="3246120"/>
            <a:ext cx="5577840" cy="502920"/>
          </a:xfrm>
          <a:prstGeom prst="roundRect">
            <a:avLst>
              <a:gd name="adj" fmla="val 50000"/>
            </a:avLst>
          </a:prstGeom>
          <a:solidFill>
            <a:srgbClr val="EAF1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77240" y="3246120"/>
            <a:ext cx="512064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500" b="1">
                <a:solidFill>
                  <a:srgbClr val="031E45"/>
                </a:solidFill>
                <a:latin typeface="Montserrat"/>
              </a:rPr>
              <a:t>Технічні питання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39496" y="3886200"/>
            <a:ext cx="5577840" cy="502920"/>
          </a:xfrm>
          <a:prstGeom prst="roundRect">
            <a:avLst>
              <a:gd name="adj" fmla="val 50000"/>
            </a:avLst>
          </a:prstGeom>
          <a:solidFill>
            <a:srgbClr val="EAF1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77240" y="3886200"/>
            <a:ext cx="512064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500" b="1">
                <a:solidFill>
                  <a:srgbClr val="031E45"/>
                </a:solidFill>
                <a:latin typeface="Montserrat"/>
              </a:rPr>
              <a:t>Комерційні умови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0" y="2606040"/>
            <a:ext cx="5212080" cy="1828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800" b="1">
                <a:solidFill>
                  <a:srgbClr val="031E45"/>
                </a:solidFill>
                <a:latin typeface="Montserrat"/>
              </a:rPr>
              <a:t>Опрацьовуємо паралельно — і погоджуємо основні рішення завчасно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39496" y="4663440"/>
            <a:ext cx="5394960" cy="1280160"/>
          </a:xfrm>
          <a:prstGeom prst="roundRect">
            <a:avLst>
              <a:gd name="adj" fmla="val 12000"/>
            </a:avLst>
          </a:prstGeom>
          <a:solidFill>
            <a:srgbClr val="CEDE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77240" y="4663440"/>
            <a:ext cx="4937760" cy="12801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500" b="1">
                <a:solidFill>
                  <a:srgbClr val="031E45"/>
                </a:solidFill>
                <a:latin typeface="Montserrat"/>
              </a:rPr>
              <a:t>Рано: концептуально врахувати потреби магазину в усьому об’єкті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54496" y="4663440"/>
            <a:ext cx="5394960" cy="1280160"/>
          </a:xfrm>
          <a:prstGeom prst="roundRect">
            <a:avLst>
              <a:gd name="adj" fmla="val 12000"/>
            </a:avLst>
          </a:prstGeom>
          <a:solidFill>
            <a:srgbClr val="5BC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92240" y="4663440"/>
            <a:ext cx="4937760" cy="12801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500" b="1">
                <a:solidFill>
                  <a:srgbClr val="031E45"/>
                </a:solidFill>
                <a:latin typeface="Montserrat"/>
              </a:rPr>
              <a:t>Пізніше: детальне проєктування — ближче до старту будівництва приміщення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D78E59-62C1-A9B7-A534-2A39541F8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МОМЕНТ ВІДКРИТТЯ В НОВОМУ ЖК</a:t>
            </a:r>
          </a:p>
        </p:txBody>
      </p:sp>
      <p:pic>
        <p:nvPicPr>
          <p:cNvPr id="3" name="Picture 2" descr="Сформований житловий район навколо супермаркету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4001" y="1143000"/>
            <a:ext cx="3711668" cy="2743200"/>
          </a:xfrm>
          <a:prstGeom prst="rect">
            <a:avLst/>
          </a:prstGeom>
        </p:spPr>
      </p:pic>
      <p:pic>
        <p:nvPicPr>
          <p:cNvPr id="4" name="Picture 3" descr="Новий закритий ЖК, частково заселений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6583" y="1143000"/>
            <a:ext cx="3745064" cy="2743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9496" y="4069080"/>
            <a:ext cx="54406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700" b="1">
                <a:solidFill>
                  <a:srgbClr val="031E45"/>
                </a:solidFill>
                <a:latin typeface="Montserrat"/>
              </a:rPr>
              <a:t>Житло навколо вже 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9496" y="4453128"/>
            <a:ext cx="544068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400" b="0">
                <a:solidFill>
                  <a:srgbClr val="031E45"/>
                </a:solidFill>
                <a:latin typeface="Montserrat"/>
              </a:rPr>
              <a:t>і доступні зовнішні потоки гостей — одна ситуація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08776" y="4069080"/>
            <a:ext cx="54406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700" b="1">
                <a:solidFill>
                  <a:srgbClr val="F775A5"/>
                </a:solidFill>
                <a:latin typeface="Montserrat"/>
              </a:rPr>
              <a:t>Потенціал обмежений новим ЖК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08776" y="4453128"/>
            <a:ext cx="5440680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400" b="0">
                <a:solidFill>
                  <a:srgbClr val="031E45"/>
                </a:solidFill>
                <a:latin typeface="Montserrat"/>
              </a:rPr>
              <a:t>критичне — фактичне заселення: орієнтир від 3 000 квартир, де люди вже живуть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39496" y="5303520"/>
            <a:ext cx="11109960" cy="685800"/>
          </a:xfrm>
          <a:prstGeom prst="roundRect">
            <a:avLst>
              <a:gd name="adj" fmla="val 12000"/>
            </a:avLst>
          </a:prstGeom>
          <a:solidFill>
            <a:srgbClr val="CEDE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2960" y="5303520"/>
            <a:ext cx="1056132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400" b="1">
                <a:solidFill>
                  <a:srgbClr val="031E45"/>
                </a:solidFill>
                <a:latin typeface="Montserrat"/>
              </a:rPr>
              <a:t>Це не універсальна вимога. Готовність приміщення й доцільний момент відкриття розглядаємо окремо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D78E59-62C1-A9B7-A534-2A39541F8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ЯКЩО ОБ’ЄКТ УЖЕ ЗБУДОВАНО</a:t>
            </a:r>
          </a:p>
        </p:txBody>
      </p:sp>
      <p:sp>
        <p:nvSpPr>
          <p:cNvPr id="3" name="Oval 2"/>
          <p:cNvSpPr/>
          <p:nvPr/>
        </p:nvSpPr>
        <p:spPr>
          <a:xfrm>
            <a:off x="539496" y="1325880"/>
            <a:ext cx="438912" cy="438912"/>
          </a:xfrm>
          <a:prstGeom prst="ellipse">
            <a:avLst/>
          </a:prstGeom>
          <a:solidFill>
            <a:srgbClr val="F948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Montserra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8720" y="1325880"/>
            <a:ext cx="4480560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600" b="1">
                <a:solidFill>
                  <a:srgbClr val="031E45"/>
                </a:solidFill>
                <a:latin typeface="Montserrat"/>
              </a:rPr>
              <a:t>Замала площа</a:t>
            </a:r>
          </a:p>
        </p:txBody>
      </p:sp>
      <p:sp>
        <p:nvSpPr>
          <p:cNvPr id="5" name="Oval 4"/>
          <p:cNvSpPr/>
          <p:nvPr/>
        </p:nvSpPr>
        <p:spPr>
          <a:xfrm>
            <a:off x="539496" y="2011680"/>
            <a:ext cx="438912" cy="438912"/>
          </a:xfrm>
          <a:prstGeom prst="ellipse">
            <a:avLst/>
          </a:prstGeom>
          <a:solidFill>
            <a:srgbClr val="F948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Montserra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8720" y="2011680"/>
            <a:ext cx="4480560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600" b="1">
                <a:solidFill>
                  <a:srgbClr val="031E45"/>
                </a:solidFill>
                <a:latin typeface="Montserrat"/>
              </a:rPr>
              <a:t>Немає нормальної зони розвантаження</a:t>
            </a:r>
          </a:p>
        </p:txBody>
      </p:sp>
      <p:sp>
        <p:nvSpPr>
          <p:cNvPr id="7" name="Oval 6"/>
          <p:cNvSpPr/>
          <p:nvPr/>
        </p:nvSpPr>
        <p:spPr>
          <a:xfrm>
            <a:off x="539496" y="2697480"/>
            <a:ext cx="438912" cy="438912"/>
          </a:xfrm>
          <a:prstGeom prst="ellipse">
            <a:avLst/>
          </a:prstGeom>
          <a:solidFill>
            <a:srgbClr val="F948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Montserra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2697480"/>
            <a:ext cx="4480560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600" b="1">
                <a:solidFill>
                  <a:srgbClr val="031E45"/>
                </a:solidFill>
                <a:latin typeface="Montserrat"/>
              </a:rPr>
              <a:t>Незручний або відсутній паркінг</a:t>
            </a:r>
          </a:p>
        </p:txBody>
      </p:sp>
      <p:sp>
        <p:nvSpPr>
          <p:cNvPr id="9" name="Oval 8"/>
          <p:cNvSpPr/>
          <p:nvPr/>
        </p:nvSpPr>
        <p:spPr>
          <a:xfrm>
            <a:off x="539496" y="3383280"/>
            <a:ext cx="438912" cy="438912"/>
          </a:xfrm>
          <a:prstGeom prst="ellipse">
            <a:avLst/>
          </a:prstGeom>
          <a:solidFill>
            <a:srgbClr val="F948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Montserrat"/>
              </a:rPr>
              <a:t>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383280"/>
            <a:ext cx="4480560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600" b="1">
                <a:solidFill>
                  <a:srgbClr val="031E45"/>
                </a:solidFill>
                <a:latin typeface="Montserrat"/>
              </a:rPr>
              <a:t>Плити перекриття не розраховані на навантаження</a:t>
            </a:r>
          </a:p>
        </p:txBody>
      </p:sp>
      <p:sp>
        <p:nvSpPr>
          <p:cNvPr id="11" name="Oval 10"/>
          <p:cNvSpPr/>
          <p:nvPr/>
        </p:nvSpPr>
        <p:spPr>
          <a:xfrm>
            <a:off x="539496" y="4069080"/>
            <a:ext cx="438912" cy="438912"/>
          </a:xfrm>
          <a:prstGeom prst="ellipse">
            <a:avLst/>
          </a:prstGeom>
          <a:solidFill>
            <a:srgbClr val="F948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Montserrat"/>
              </a:rPr>
              <a:t>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88720" y="4069080"/>
            <a:ext cx="4480560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600" b="1">
                <a:solidFill>
                  <a:srgbClr val="031E45"/>
                </a:solidFill>
                <a:latin typeface="Montserrat"/>
              </a:rPr>
              <a:t>Бракує електричної потужності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39496" y="4892040"/>
            <a:ext cx="5212080" cy="1051560"/>
          </a:xfrm>
          <a:prstGeom prst="roundRect">
            <a:avLst>
              <a:gd name="adj" fmla="val 12000"/>
            </a:avLst>
          </a:prstGeom>
          <a:solidFill>
            <a:srgbClr val="CEDE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77240" y="4892040"/>
            <a:ext cx="4754880" cy="10515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400" b="1">
                <a:solidFill>
                  <a:srgbClr val="031E45"/>
                </a:solidFill>
                <a:latin typeface="Montserrat"/>
              </a:rPr>
              <a:t>Частину обмежень можна усунути — це кошти й час. Інші роблять відкриття неможливим</a:t>
            </a:r>
          </a:p>
        </p:txBody>
      </p:sp>
      <p:pic>
        <p:nvPicPr>
          <p:cNvPr id="15" name="Picture 14" descr="Схема: збудований будинок, де приміщення не відповідає вимогам супермаркету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0" y="1448758"/>
            <a:ext cx="5897880" cy="428052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4" name="Google Shape;464;p156" descr="Торговий острів у супермаркеті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287638" y="1032482"/>
            <a:ext cx="3582000" cy="501965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156" descr="Торговий зал супермаркету"/>
          <p:cNvPicPr preferRelativeResize="0">
            <a:picLocks noGrp="1"/>
          </p:cNvPicPr>
          <p:nvPr>
            <p:ph type="pic" idx="3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8031266" y="1032482"/>
            <a:ext cx="3582000" cy="5019657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156"/>
          <p:cNvSpPr txBox="1">
            <a:spLocks noGrp="1"/>
          </p:cNvSpPr>
          <p:nvPr>
            <p:ph type="title"/>
          </p:nvPr>
        </p:nvSpPr>
        <p:spPr>
          <a:xfrm>
            <a:off x="544010" y="350838"/>
            <a:ext cx="11069256" cy="681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640"/>
              <a:buFont typeface="Montserrat"/>
              <a:buNone/>
            </a:pPr>
            <a:r>
              <a:rPr lang="uk-UA"/>
              <a:t>ЩО ОТРИМУЄ ДЕВЕЛОПЕР</a:t>
            </a:r>
            <a:endParaRPr sz="1500"/>
          </a:p>
        </p:txBody>
      </p:sp>
      <p:pic>
        <p:nvPicPr>
          <p:cNvPr id="467" name="Google Shape;467;p156" descr="Зона випічки в супермаркеті"/>
          <p:cNvPicPr preferRelativeResize="0">
            <a:picLocks noGrp="1"/>
          </p:cNvPicPr>
          <p:nvPr>
            <p:ph type="pic" idx="4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544010" y="1032482"/>
            <a:ext cx="3582000" cy="5019657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p156"/>
          <p:cNvSpPr txBox="1">
            <a:spLocks noGrp="1"/>
          </p:cNvSpPr>
          <p:nvPr>
            <p:ph type="body" idx="1"/>
          </p:nvPr>
        </p:nvSpPr>
        <p:spPr>
          <a:xfrm>
            <a:off x="544010" y="4572000"/>
            <a:ext cx="3582000" cy="1481328"/>
          </a:xfrm>
          <a:prstGeom prst="rect">
            <a:avLst/>
          </a:prstGeom>
          <a:solidFill>
            <a:srgbClr val="031E45">
              <a:alpha val="80000"/>
            </a:srgbClr>
          </a:solidFill>
          <a:ln>
            <a:noFill/>
          </a:ln>
        </p:spPr>
        <p:txBody>
          <a:bodyPr spcFirstLastPara="1" wrap="square" lIns="180000" tIns="0" rIns="18000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uk-UA" sz="1600" b="1"/>
              <a:t>Проєкт під функцію</a:t>
            </a:r>
            <a:endParaRPr sz="1400" b="1"/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</a:pPr>
            <a:r>
              <a:rPr lang="uk-UA" sz="1300"/>
              <a:t>потреби орендаря — у проєкті й бюджеті; менше змін і переробок</a:t>
            </a:r>
            <a:endParaRPr/>
          </a:p>
        </p:txBody>
      </p:sp>
      <p:sp>
        <p:nvSpPr>
          <p:cNvPr id="469" name="Google Shape;469;p156"/>
          <p:cNvSpPr txBox="1">
            <a:spLocks noGrp="1"/>
          </p:cNvSpPr>
          <p:nvPr>
            <p:ph type="body" idx="5"/>
          </p:nvPr>
        </p:nvSpPr>
        <p:spPr>
          <a:xfrm>
            <a:off x="4287638" y="4572000"/>
            <a:ext cx="3582000" cy="1481328"/>
          </a:xfrm>
          <a:prstGeom prst="rect">
            <a:avLst/>
          </a:prstGeom>
          <a:solidFill>
            <a:srgbClr val="031E45">
              <a:alpha val="80000"/>
            </a:srgbClr>
          </a:solidFill>
          <a:ln>
            <a:noFill/>
          </a:ln>
        </p:spPr>
        <p:txBody>
          <a:bodyPr spcFirstLastPara="1" wrap="square" lIns="180000" tIns="0" rIns="18000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uk-UA" sz="1600" b="1"/>
              <a:t>Сильніша пропозиція</a:t>
            </a:r>
            <a:endParaRPr sz="140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uk-UA" sz="1300"/>
              <a:t>супермаркет — інфраструктура й аргумент у продажах; анонс — на погоджених умовах</a:t>
            </a:r>
            <a:endParaRPr sz="1400" b="1"/>
          </a:p>
        </p:txBody>
      </p:sp>
      <p:sp>
        <p:nvSpPr>
          <p:cNvPr id="470" name="Google Shape;470;p156"/>
          <p:cNvSpPr txBox="1">
            <a:spLocks noGrp="1"/>
          </p:cNvSpPr>
          <p:nvPr>
            <p:ph type="body" idx="6"/>
          </p:nvPr>
        </p:nvSpPr>
        <p:spPr>
          <a:xfrm>
            <a:off x="8031266" y="4572000"/>
            <a:ext cx="3582000" cy="1481328"/>
          </a:xfrm>
          <a:prstGeom prst="rect">
            <a:avLst/>
          </a:prstGeom>
          <a:solidFill>
            <a:srgbClr val="031E45">
              <a:alpha val="80000"/>
            </a:srgbClr>
          </a:solidFill>
          <a:ln>
            <a:noFill/>
          </a:ln>
        </p:spPr>
        <p:txBody>
          <a:bodyPr spcFirstLastPara="1" wrap="square" lIns="180000" tIns="0" rIns="18000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uk-UA" sz="1600" b="1"/>
              <a:t>Зрозумілий графік</a:t>
            </a:r>
            <a:endParaRPr sz="140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uk-UA" sz="1300"/>
              <a:t>готовність приміщення, роботи й відкриття узгоджені — менший ризик простою</a:t>
            </a:r>
            <a:endParaRPr sz="1400" b="1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155"/>
          <p:cNvSpPr txBox="1">
            <a:spLocks noGrp="1"/>
          </p:cNvSpPr>
          <p:nvPr>
            <p:ph type="title"/>
          </p:nvPr>
        </p:nvSpPr>
        <p:spPr>
          <a:xfrm>
            <a:off x="539496" y="1188720"/>
            <a:ext cx="5394960" cy="4480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</a:pPr>
            <a:r>
              <a:rPr lang="uk-UA" sz="2600" b="1"/>
              <a:t>ЗАЛУЧАЙТЕ ЯКІРНИХ ОРЕНДАРІВ УЖЕ НА ЕТАПІ ЗАДУМУ</a:t>
            </a:r>
            <a:endParaRPr sz="3600"/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ontserrat"/>
              <a:buNone/>
            </a:pPr>
            <a:r>
              <a:rPr lang="uk-UA" sz="1600" b="0"/>
              <a:t>Ділянка, первинний ескіз генплану й загальна ідея вже дають основу для розмови. Що раніше вона починається, то більше можливостей врахувати потреби орендаря, узгодити економіку й закласти рішення, які працюватимуть після відкриття</a:t>
            </a:r>
            <a:endParaRPr sz="3600"/>
          </a:p>
        </p:txBody>
      </p:sp>
      <p:pic>
        <p:nvPicPr>
          <p:cNvPr id="459" name="Picture 458" descr="Житловий квартал із супермаркетом, закладеним із задуму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040" y="1429197"/>
            <a:ext cx="5623560" cy="395388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C3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113"/>
          <p:cNvSpPr txBox="1"/>
          <p:nvPr/>
        </p:nvSpPr>
        <p:spPr>
          <a:xfrm>
            <a:off x="2471351" y="3027405"/>
            <a:ext cx="18473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4" name="Google Shape;534;p1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31E45"/>
              </a:buClr>
              <a:buSzPts val="3600"/>
              <a:buFont typeface="Montserrat"/>
              <a:buNone/>
            </a:pPr>
            <a:r>
              <a:rPr lang="uk-UA" dirty="0"/>
              <a:t>ДЯКУЮ ЗА УВАГУ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Спеціальне оформлення">
  <a:themeElements>
    <a:clrScheme name="FozzyGroup">
      <a:dk1>
        <a:sysClr val="windowText" lastClr="000000"/>
      </a:dk1>
      <a:lt1>
        <a:sysClr val="window" lastClr="FFFFFF"/>
      </a:lt1>
      <a:dk2>
        <a:srgbClr val="031E45"/>
      </a:dk2>
      <a:lt2>
        <a:srgbClr val="5BC3F5"/>
      </a:lt2>
      <a:accent1>
        <a:srgbClr val="F775A5"/>
      </a:accent1>
      <a:accent2>
        <a:srgbClr val="CEDE00"/>
      </a:accent2>
      <a:accent3>
        <a:srgbClr val="5BC3F5"/>
      </a:accent3>
      <a:accent4>
        <a:srgbClr val="F1C052"/>
      </a:accent4>
      <a:accent5>
        <a:srgbClr val="9568C6"/>
      </a:accent5>
      <a:accent6>
        <a:srgbClr val="FF7F4C"/>
      </a:accent6>
      <a:hlink>
        <a:srgbClr val="407ED4"/>
      </a:hlink>
      <a:folHlink>
        <a:srgbClr val="F94868"/>
      </a:folHlink>
    </a:clrScheme>
    <a:fontScheme name="Настроювані 1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5f86dc6-40c1-4fd9-af00-2418aa7b1e47" xsi:nil="true"/>
    <lcf76f155ced4ddcb4097134ff3c332f xmlns="afa0a0e5-fe6e-4b32-8584-05328cf97f9c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65886121399904BA761BFA3BBC05C13" ma:contentTypeVersion="11" ma:contentTypeDescription="Створення нового документа." ma:contentTypeScope="" ma:versionID="b4ac0d916c3d9db6cfec2c5d264a69c2">
  <xsd:schema xmlns:xsd="http://www.w3.org/2001/XMLSchema" xmlns:xs="http://www.w3.org/2001/XMLSchema" xmlns:p="http://schemas.microsoft.com/office/2006/metadata/properties" xmlns:ns2="afa0a0e5-fe6e-4b32-8584-05328cf97f9c" xmlns:ns3="75f86dc6-40c1-4fd9-af00-2418aa7b1e47" targetNamespace="http://schemas.microsoft.com/office/2006/metadata/properties" ma:root="true" ma:fieldsID="530f1e0b128cd7f97df9e6395a188c52" ns2:_="" ns3:_="">
    <xsd:import namespace="afa0a0e5-fe6e-4b32-8584-05328cf97f9c"/>
    <xsd:import namespace="75f86dc6-40c1-4fd9-af00-2418aa7b1e4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a0a0e5-fe6e-4b32-8584-05328cf97f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Теги зображень" ma:readOnly="false" ma:fieldId="{5cf76f15-5ced-4ddc-b409-7134ff3c332f}" ma:taxonomyMulti="true" ma:sspId="7958f54c-5ad1-47de-96e9-9d6d1de416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f86dc6-40c1-4fd9-af00-2418aa7b1e47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45b2d08c-6dae-4d0b-a785-ded6a01c4260}" ma:internalName="TaxCatchAll" ma:showField="CatchAllData" ma:web="75f86dc6-40c1-4fd9-af00-2418aa7b1e4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вмісту"/>
        <xsd:element ref="dc:title" minOccurs="0" maxOccurs="1" ma:index="4" ma:displayName="Заголовок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38B99E7-9B53-42D5-9381-9ACA451B1F52}">
  <ds:schemaRefs>
    <ds:schemaRef ds:uri="http://schemas.microsoft.com/office/2006/metadata/properties"/>
    <ds:schemaRef ds:uri="http://schemas.microsoft.com/office/infopath/2007/PartnerControls"/>
    <ds:schemaRef ds:uri="75f86dc6-40c1-4fd9-af00-2418aa7b1e47"/>
    <ds:schemaRef ds:uri="afa0a0e5-fe6e-4b32-8584-05328cf97f9c"/>
  </ds:schemaRefs>
</ds:datastoreItem>
</file>

<file path=customXml/itemProps2.xml><?xml version="1.0" encoding="utf-8"?>
<ds:datastoreItem xmlns:ds="http://schemas.openxmlformats.org/officeDocument/2006/customXml" ds:itemID="{EA181BF0-AD32-4A76-AA1D-DB3D4C958A4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fa0a0e5-fe6e-4b32-8584-05328cf97f9c"/>
    <ds:schemaRef ds:uri="75f86dc6-40c1-4fd9-af00-2418aa7b1e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C032076-971B-459F-997E-15A4C127A9B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856</Words>
  <Application>Microsoft Office PowerPoint</Application>
  <PresentationFormat>Широкий екран</PresentationFormat>
  <Paragraphs>130</Paragraphs>
  <Slides>22</Slides>
  <Notes>22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22</vt:i4>
      </vt:variant>
    </vt:vector>
  </HeadingPairs>
  <TitlesOfParts>
    <vt:vector size="27" baseType="lpstr">
      <vt:lpstr>Calibri</vt:lpstr>
      <vt:lpstr>Montserrat</vt:lpstr>
      <vt:lpstr>Play</vt:lpstr>
      <vt:lpstr>Arial</vt:lpstr>
      <vt:lpstr>Спеціальне оформлення</vt:lpstr>
      <vt:lpstr>ДЕВЕЛОПМЕНТ ОЧИМА РІТЕЙЛЕРА: ЦІННІСТЬ ДІАЛОГУ НА ЕТАПІ ЗАДУМУ</vt:lpstr>
      <vt:lpstr>ВІЙНА ВПЛИВАЄ НА ВСЮ ЕКОНОМІКУ</vt:lpstr>
      <vt:lpstr>Що раніше починається діалог девелопера з якірним орендарем, то більше можливостей закласти ефективні рішення й уникнути додаткових витрат та вимушених компромісів</vt:lpstr>
      <vt:lpstr>ПІДХОДИ, ЯКІ ДОСІ ТРАПЛЯЮТЬСЯ</vt:lpstr>
      <vt:lpstr>ЩО ОБГОВОРИТИ ДО БУДІВНИЦТВА</vt:lpstr>
      <vt:lpstr>ДВА ТИПИ ЛОКАЦІЙ ДЛЯ СУПЕРМАРКЕТУ</vt:lpstr>
      <vt:lpstr>АВТОТРАФІК: ЯКИЙ САМЕ ПОТІК</vt:lpstr>
      <vt:lpstr>ТРАФІК ОЦІНЮЄМО РАЗОМ ІЗ ДОСТУПОМ</vt:lpstr>
      <vt:lpstr>МАГАЗИН, ВІДКРИТИЙ ДЛЯ РАЙОНУ</vt:lpstr>
      <vt:lpstr>ПАРКІНГ БІЛЯ ЖИТЛА ПОТРЕБУЄ ПРАВИЛ</vt:lpstr>
      <vt:lpstr>ФАСАД І ВХІД</vt:lpstr>
      <vt:lpstr>ПРИМІЩЕННЯ: ПЛОЩА Й КОНФІГУРАЦІЯ</vt:lpstr>
      <vt:lpstr>РОЗВАНТАЖЕННЯ: ЩОДЕННИЙ ЦИКЛ</vt:lpstr>
      <vt:lpstr>ТЕХНІЧНА ПРИДАТНІСТЬ ОБ’ЄКТА</vt:lpstr>
      <vt:lpstr>ЖИТЛО ПОРУЧ: КОМФОРТ МЕШКАНЦІВ</vt:lpstr>
      <vt:lpstr>ПОЧИНАЄМО З ДІЛЯНКИ Й ЗАДУМУ</vt:lpstr>
      <vt:lpstr>ПАРАЛЕЛЬНО, А НЕ ПОСЛІДОВНО</vt:lpstr>
      <vt:lpstr>МОМЕНТ ВІДКРИТТЯ В НОВОМУ ЖК</vt:lpstr>
      <vt:lpstr>ЯКЩО ОБ’ЄКТ УЖЕ ЗБУДОВАНО</vt:lpstr>
      <vt:lpstr>ЩО ОТРИМУЄ ДЕВЕЛОПЕР</vt:lpstr>
      <vt:lpstr>ЗАЛУЧАЙТЕ ЯКІРНИХ ОРЕНДАРІВ УЖЕ НА ЕТАПІ ЗАДУМУ Ділянка, первинний ескіз генплану й загальна ідея вже дають основу для розмови. Що раніше вона починається, то більше можливостей врахувати потреби орендаря, узгодити економіку й закласти рішення, які працюватимуть після відкриття</vt:lpstr>
      <vt:lpstr>ДЯКУЮ ЗА УВАГУ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ГАРНА НАЗВА ДО  ПРЕЗЕНТАЦІЇ</dc:title>
  <dc:creator>Вадим Оришака</dc:creator>
  <cp:lastModifiedBy>Васковський Анатолій</cp:lastModifiedBy>
  <cp:revision>25</cp:revision>
  <dcterms:created xsi:type="dcterms:W3CDTF">2022-09-12T16:49:16Z</dcterms:created>
  <dcterms:modified xsi:type="dcterms:W3CDTF">2026-10-15T12:58:38Z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0x010100365886121399904BA761BFA3BBC05C13</vt:lpwstr>
  </property>
  <property fmtid="{D5CDD505-2E9C-101B-9397-08002B2CF9AE}" pid="3" name="_dlc_DocIdItemGuid">
    <vt:lpwstr>b411a05f-980d-44f5-947f-623158c47681</vt:lpwstr>
  </property>
</Properties>
</file>