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475" r:id="rId2"/>
    <p:sldId id="484" r:id="rId3"/>
    <p:sldId id="485" r:id="rId4"/>
    <p:sldId id="487" r:id="rId5"/>
    <p:sldId id="488" r:id="rId6"/>
    <p:sldId id="489" r:id="rId7"/>
    <p:sldId id="490" r:id="rId8"/>
    <p:sldId id="491" r:id="rId9"/>
    <p:sldId id="492" r:id="rId10"/>
    <p:sldId id="493" r:id="rId11"/>
    <p:sldId id="494" r:id="rId12"/>
    <p:sldId id="495" r:id="rId13"/>
    <p:sldId id="496" r:id="rId14"/>
    <p:sldId id="486" r:id="rId15"/>
    <p:sldId id="499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F4F"/>
    <a:srgbClr val="0D2B45"/>
    <a:srgbClr val="EBF0F9"/>
    <a:srgbClr val="F6F8FC"/>
    <a:srgbClr val="FFFDF7"/>
    <a:srgbClr val="FFFBEF"/>
    <a:srgbClr val="FDF3ED"/>
    <a:srgbClr val="E8EDF1"/>
    <a:srgbClr val="EEF7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572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8D032-4CEE-EDE4-0610-4E6D7E060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2FB61B-8F61-0380-32ED-B5EE1D6E03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5F993B-D40C-60E4-C70B-440257F3D3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D0A4E-9123-8319-3AA3-A3DD93671C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277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86630-0457-0E07-A6B9-45BE80198D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C32F26-EF7E-351F-5F7A-8BD9250BE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C43A88-D1D8-4A95-E319-B2F935612F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51F6F-ADE4-8176-7BAD-6F43615EA8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95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6610D-E0BC-62C3-5020-E0A512A7D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3C0349-9303-9327-6483-0D6434545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45C850-DD22-ACCA-F04E-54D6C9B24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5622C-E49F-AF32-E872-407D93EA57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565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67EC7-0A9C-F28D-DBA9-510592E70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8FC453-50FF-5D2F-1A5C-DB83D1DCA8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34B80B-4DBE-4027-F6DB-3C91A78FAF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79E43-F0EB-4CCF-A49B-4157BFF7CA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128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2BC90-A092-77B8-C09E-139BBDE5D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363F8C-21B0-755C-6F23-3F4553FEC3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5B1185-6021-BCF5-D593-45D82ADA4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8DE12-2647-8CA2-A22B-517755BFC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98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31888-0EEE-7A30-5160-E6D9FBE4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8DDD4E-1987-0E27-411E-6B75C8733D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6D6AE7-BB15-C273-244D-7273C80C0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578770-A86C-7FBC-16C5-3FE530FE5C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0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23C7D-CB72-60ED-A218-CCAA5A1DE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7F3E9-C01E-739E-A7F6-2C3BECAEA5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65FE8C-D2A8-C666-3959-2299B9284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723887-65A3-4A91-0D9C-45735DD9E2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320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2C0B8-2E58-66E9-96D7-8262FF56C8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4A87C8-9050-59BB-A708-792AD53351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8282F2-19B5-82B7-AC15-F9FDBC22C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B2710D-D42C-DA69-21B5-878A10720E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7480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E8E2B-0FA3-060F-041E-C7C8A479C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E2A6C4-7D21-ECFB-986A-BD65A86226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DEBFA1-96FA-F41A-9245-2F7665F6F8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81EE9-676E-268B-3F70-864E95D963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79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EBEB6-B34F-DAAF-2302-584A8BD56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C66462-AB16-293A-C64B-019C9E22F5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7DCE1-F336-2DD2-A86B-40EB540A08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DEB3C4-DAE0-0679-8B2F-200BD3DA13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87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1BE2A-0893-2B23-3A3C-CE511B4C7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754AF-2331-8D3C-493F-653256827B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96FF97-5E37-7416-A18B-52D803E22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D6555A-9F38-EAA8-8C33-251EAA36B6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755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1C350-1980-6734-F65B-53B7FCFD5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125E65-BFB7-616D-12F4-ACC195C1B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D3FB4A-498B-8AD8-A64E-9CDDE1AC0A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B1F3C8-6CE6-BE67-BBC7-3B641DCA18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0167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EFE32-FE15-4941-CA41-EF70C4023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D42410-E5F1-8482-D0A0-FB7F19A245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0DD396-6C1F-3BB7-0F48-E91BA3D3DD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A1F79-CB9F-0461-9213-AB0D7DB722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212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EBDEF-4A7A-0FA5-5012-D18F74C1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72454F-364D-DD39-865E-B31612B8C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8E5957-1F48-6343-DFC6-FA4020F59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D5452-07F9-EE0A-2E3B-3CC390FFD5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8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A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08" y="0"/>
            <a:ext cx="49984" cy="6858000"/>
          </a:xfrm>
          <a:prstGeom prst="rect">
            <a:avLst/>
          </a:prstGeom>
          <a:solidFill>
            <a:srgbClr val="0875BE"/>
          </a:solidFill>
          <a:ln w="12700">
            <a:solidFill>
              <a:srgbClr val="0875BE"/>
            </a:solidFill>
            <a:prstDash val="solid"/>
          </a:ln>
        </p:spPr>
        <p:txBody>
          <a:bodyPr/>
          <a:lstStyle/>
          <a:p>
            <a:endParaRPr lang="uk-UA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04552" y="6547104"/>
            <a:ext cx="227199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‹№›</a:t>
            </a:fld>
            <a:endParaRPr lang="en-US"/>
          </a:p>
        </p:txBody>
      </p:sp>
      <p:grpSp>
        <p:nvGrpSpPr>
          <p:cNvPr id="5" name="Групувати 4">
            <a:extLst>
              <a:ext uri="{FF2B5EF4-FFF2-40B4-BE49-F238E27FC236}">
                <a16:creationId xmlns:a16="http://schemas.microsoft.com/office/drawing/2014/main" id="{EBA07B22-0992-77B4-A133-C5929B97B044}"/>
              </a:ext>
            </a:extLst>
          </p:cNvPr>
          <p:cNvGrpSpPr/>
          <p:nvPr userDrawn="1"/>
        </p:nvGrpSpPr>
        <p:grpSpPr>
          <a:xfrm>
            <a:off x="50292" y="498962"/>
            <a:ext cx="12158992" cy="531300"/>
            <a:chOff x="-95608" y="-9525"/>
            <a:chExt cx="12420000" cy="540000"/>
          </a:xfrm>
          <a:noFill/>
        </p:grpSpPr>
        <p:sp>
          <p:nvSpPr>
            <p:cNvPr id="6" name="Прямокутник 5">
              <a:extLst>
                <a:ext uri="{FF2B5EF4-FFF2-40B4-BE49-F238E27FC236}">
                  <a16:creationId xmlns:a16="http://schemas.microsoft.com/office/drawing/2014/main" id="{0745B015-608E-B770-6F6A-E79EDDF7B973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" name="Прямокутник 6">
              <a:extLst>
                <a:ext uri="{FF2B5EF4-FFF2-40B4-BE49-F238E27FC236}">
                  <a16:creationId xmlns:a16="http://schemas.microsoft.com/office/drawing/2014/main" id="{80C9AFBA-3382-CE3A-01ED-4EBBAF628453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" name="Прямокутник 7">
              <a:extLst>
                <a:ext uri="{FF2B5EF4-FFF2-40B4-BE49-F238E27FC236}">
                  <a16:creationId xmlns:a16="http://schemas.microsoft.com/office/drawing/2014/main" id="{18C2C58A-EF34-0784-75A5-9D0CC4363734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" name="Прямокутник 8">
              <a:extLst>
                <a:ext uri="{FF2B5EF4-FFF2-40B4-BE49-F238E27FC236}">
                  <a16:creationId xmlns:a16="http://schemas.microsoft.com/office/drawing/2014/main" id="{8166BC7E-79A0-1DF8-75F6-95E24084B4B1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" name="Прямокутник 9">
              <a:extLst>
                <a:ext uri="{FF2B5EF4-FFF2-40B4-BE49-F238E27FC236}">
                  <a16:creationId xmlns:a16="http://schemas.microsoft.com/office/drawing/2014/main" id="{CC91E86E-3A46-266D-C19A-FED4030A8B49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" name="Прямокутник 10">
              <a:extLst>
                <a:ext uri="{FF2B5EF4-FFF2-40B4-BE49-F238E27FC236}">
                  <a16:creationId xmlns:a16="http://schemas.microsoft.com/office/drawing/2014/main" id="{BBD1CA63-2A31-4015-F2CC-66532C36D05D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" name="Прямокутник 11">
              <a:extLst>
                <a:ext uri="{FF2B5EF4-FFF2-40B4-BE49-F238E27FC236}">
                  <a16:creationId xmlns:a16="http://schemas.microsoft.com/office/drawing/2014/main" id="{941E29F8-64CF-303D-0CC6-2E2EF9004014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" name="Прямокутник 12">
              <a:extLst>
                <a:ext uri="{FF2B5EF4-FFF2-40B4-BE49-F238E27FC236}">
                  <a16:creationId xmlns:a16="http://schemas.microsoft.com/office/drawing/2014/main" id="{24A636E0-6226-9954-250E-D922B0F1A246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" name="Прямокутник 13">
              <a:extLst>
                <a:ext uri="{FF2B5EF4-FFF2-40B4-BE49-F238E27FC236}">
                  <a16:creationId xmlns:a16="http://schemas.microsoft.com/office/drawing/2014/main" id="{FD6611C3-0053-36A9-E449-5EB5F20BACB5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" name="Прямокутник 14">
              <a:extLst>
                <a:ext uri="{FF2B5EF4-FFF2-40B4-BE49-F238E27FC236}">
                  <a16:creationId xmlns:a16="http://schemas.microsoft.com/office/drawing/2014/main" id="{119F964C-10CD-E7EC-E665-EEC9DA42BFCE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" name="Прямокутник 15">
              <a:extLst>
                <a:ext uri="{FF2B5EF4-FFF2-40B4-BE49-F238E27FC236}">
                  <a16:creationId xmlns:a16="http://schemas.microsoft.com/office/drawing/2014/main" id="{7A042775-51A1-75E6-20D1-8090AAB3D5B7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" name="Прямокутник 16">
              <a:extLst>
                <a:ext uri="{FF2B5EF4-FFF2-40B4-BE49-F238E27FC236}">
                  <a16:creationId xmlns:a16="http://schemas.microsoft.com/office/drawing/2014/main" id="{6AAF30A0-ACCB-8A94-0595-597EBD741790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" name="Прямокутник 17">
              <a:extLst>
                <a:ext uri="{FF2B5EF4-FFF2-40B4-BE49-F238E27FC236}">
                  <a16:creationId xmlns:a16="http://schemas.microsoft.com/office/drawing/2014/main" id="{97C70B15-BAA1-9A3D-75FC-A33A568AB0F1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" name="Прямокутник 18">
              <a:extLst>
                <a:ext uri="{FF2B5EF4-FFF2-40B4-BE49-F238E27FC236}">
                  <a16:creationId xmlns:a16="http://schemas.microsoft.com/office/drawing/2014/main" id="{67BEBADD-235D-F5E3-2054-72EF941E2B0D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" name="Прямокутник 19">
              <a:extLst>
                <a:ext uri="{FF2B5EF4-FFF2-40B4-BE49-F238E27FC236}">
                  <a16:creationId xmlns:a16="http://schemas.microsoft.com/office/drawing/2014/main" id="{4925F158-73C8-74F2-1DB7-14C947D017E5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" name="Прямокутник 20">
              <a:extLst>
                <a:ext uri="{FF2B5EF4-FFF2-40B4-BE49-F238E27FC236}">
                  <a16:creationId xmlns:a16="http://schemas.microsoft.com/office/drawing/2014/main" id="{7C13EAAC-3A30-8FA4-83CB-776F0EB228FD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" name="Прямокутник 21">
              <a:extLst>
                <a:ext uri="{FF2B5EF4-FFF2-40B4-BE49-F238E27FC236}">
                  <a16:creationId xmlns:a16="http://schemas.microsoft.com/office/drawing/2014/main" id="{01A997C2-CED9-F11F-1F3A-2986A9828128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" name="Прямокутник 22">
              <a:extLst>
                <a:ext uri="{FF2B5EF4-FFF2-40B4-BE49-F238E27FC236}">
                  <a16:creationId xmlns:a16="http://schemas.microsoft.com/office/drawing/2014/main" id="{B1BE33FE-A20F-D269-8C48-D51B4A9D2CDD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" name="Прямокутник 23">
              <a:extLst>
                <a:ext uri="{FF2B5EF4-FFF2-40B4-BE49-F238E27FC236}">
                  <a16:creationId xmlns:a16="http://schemas.microsoft.com/office/drawing/2014/main" id="{EA981635-BBB3-6248-FDE2-269647261D27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" name="Прямокутник 25">
              <a:extLst>
                <a:ext uri="{FF2B5EF4-FFF2-40B4-BE49-F238E27FC236}">
                  <a16:creationId xmlns:a16="http://schemas.microsoft.com/office/drawing/2014/main" id="{A36733B8-3397-1974-7C3F-5C1649438872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" name="Прямокутник 26">
              <a:extLst>
                <a:ext uri="{FF2B5EF4-FFF2-40B4-BE49-F238E27FC236}">
                  <a16:creationId xmlns:a16="http://schemas.microsoft.com/office/drawing/2014/main" id="{20E19147-63E8-FB6D-65B0-924D87764AE5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" name="Прямокутник 27">
              <a:extLst>
                <a:ext uri="{FF2B5EF4-FFF2-40B4-BE49-F238E27FC236}">
                  <a16:creationId xmlns:a16="http://schemas.microsoft.com/office/drawing/2014/main" id="{3D6506DD-82A3-C580-8D1B-9038468AFFD7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" name="Прямокутник 28">
              <a:extLst>
                <a:ext uri="{FF2B5EF4-FFF2-40B4-BE49-F238E27FC236}">
                  <a16:creationId xmlns:a16="http://schemas.microsoft.com/office/drawing/2014/main" id="{1FD6D6E3-47BC-8BF7-856F-BB05AC1539C0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30" name="Групувати 29">
            <a:extLst>
              <a:ext uri="{FF2B5EF4-FFF2-40B4-BE49-F238E27FC236}">
                <a16:creationId xmlns:a16="http://schemas.microsoft.com/office/drawing/2014/main" id="{B7A83116-287E-C107-E187-1E24ADB749C1}"/>
              </a:ext>
            </a:extLst>
          </p:cNvPr>
          <p:cNvGrpSpPr/>
          <p:nvPr userDrawn="1"/>
        </p:nvGrpSpPr>
        <p:grpSpPr>
          <a:xfrm>
            <a:off x="50292" y="-30832"/>
            <a:ext cx="12158992" cy="531300"/>
            <a:chOff x="-95608" y="-9525"/>
            <a:chExt cx="12420000" cy="540000"/>
          </a:xfrm>
          <a:noFill/>
        </p:grpSpPr>
        <p:sp>
          <p:nvSpPr>
            <p:cNvPr id="31" name="Прямокутник 30">
              <a:extLst>
                <a:ext uri="{FF2B5EF4-FFF2-40B4-BE49-F238E27FC236}">
                  <a16:creationId xmlns:a16="http://schemas.microsoft.com/office/drawing/2014/main" id="{30B54EF8-5B98-70A4-2471-43D0AC0FA6CD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2" name="Прямокутник 31">
              <a:extLst>
                <a:ext uri="{FF2B5EF4-FFF2-40B4-BE49-F238E27FC236}">
                  <a16:creationId xmlns:a16="http://schemas.microsoft.com/office/drawing/2014/main" id="{CC21FEF8-42CF-B6BC-D53C-AA7DB2E3B973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3" name="Прямокутник 32">
              <a:extLst>
                <a:ext uri="{FF2B5EF4-FFF2-40B4-BE49-F238E27FC236}">
                  <a16:creationId xmlns:a16="http://schemas.microsoft.com/office/drawing/2014/main" id="{F1C20D68-408E-0062-BF83-8D9B1D5128AD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4" name="Прямокутник 33">
              <a:extLst>
                <a:ext uri="{FF2B5EF4-FFF2-40B4-BE49-F238E27FC236}">
                  <a16:creationId xmlns:a16="http://schemas.microsoft.com/office/drawing/2014/main" id="{CB78C138-1425-A5FD-399B-818137053D96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5" name="Прямокутник 34">
              <a:extLst>
                <a:ext uri="{FF2B5EF4-FFF2-40B4-BE49-F238E27FC236}">
                  <a16:creationId xmlns:a16="http://schemas.microsoft.com/office/drawing/2014/main" id="{1CB240C5-78AE-6E5F-CD6D-C3E6F5B632A8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6" name="Прямокутник 35">
              <a:extLst>
                <a:ext uri="{FF2B5EF4-FFF2-40B4-BE49-F238E27FC236}">
                  <a16:creationId xmlns:a16="http://schemas.microsoft.com/office/drawing/2014/main" id="{41BA928F-814A-D8E5-A6D2-BD4FF8254449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7" name="Прямокутник 36">
              <a:extLst>
                <a:ext uri="{FF2B5EF4-FFF2-40B4-BE49-F238E27FC236}">
                  <a16:creationId xmlns:a16="http://schemas.microsoft.com/office/drawing/2014/main" id="{687162D4-607E-D123-B62A-45E0992CF728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8" name="Прямокутник 37">
              <a:extLst>
                <a:ext uri="{FF2B5EF4-FFF2-40B4-BE49-F238E27FC236}">
                  <a16:creationId xmlns:a16="http://schemas.microsoft.com/office/drawing/2014/main" id="{CCCF15A9-CF12-E087-EEDC-A35E706C69E2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9" name="Прямокутник 38">
              <a:extLst>
                <a:ext uri="{FF2B5EF4-FFF2-40B4-BE49-F238E27FC236}">
                  <a16:creationId xmlns:a16="http://schemas.microsoft.com/office/drawing/2014/main" id="{13FF3A0C-488D-27C3-7B1E-C7127C2B3491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0" name="Прямокутник 39">
              <a:extLst>
                <a:ext uri="{FF2B5EF4-FFF2-40B4-BE49-F238E27FC236}">
                  <a16:creationId xmlns:a16="http://schemas.microsoft.com/office/drawing/2014/main" id="{2C483925-2363-1152-E01D-7DFA21F1F75D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1" name="Прямокутник 40">
              <a:extLst>
                <a:ext uri="{FF2B5EF4-FFF2-40B4-BE49-F238E27FC236}">
                  <a16:creationId xmlns:a16="http://schemas.microsoft.com/office/drawing/2014/main" id="{1EFEDB6E-2B07-0B4A-75DD-412FAFD94D4F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2" name="Прямокутник 41">
              <a:extLst>
                <a:ext uri="{FF2B5EF4-FFF2-40B4-BE49-F238E27FC236}">
                  <a16:creationId xmlns:a16="http://schemas.microsoft.com/office/drawing/2014/main" id="{E0C8AA4C-136D-4174-5173-3EECAF7873C8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3" name="Прямокутник 42">
              <a:extLst>
                <a:ext uri="{FF2B5EF4-FFF2-40B4-BE49-F238E27FC236}">
                  <a16:creationId xmlns:a16="http://schemas.microsoft.com/office/drawing/2014/main" id="{934419F6-7611-CE8B-245D-15243543528F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4" name="Прямокутник 43">
              <a:extLst>
                <a:ext uri="{FF2B5EF4-FFF2-40B4-BE49-F238E27FC236}">
                  <a16:creationId xmlns:a16="http://schemas.microsoft.com/office/drawing/2014/main" id="{1FC609E3-C968-7206-3003-1E1DDE758DAC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5" name="Прямокутник 44">
              <a:extLst>
                <a:ext uri="{FF2B5EF4-FFF2-40B4-BE49-F238E27FC236}">
                  <a16:creationId xmlns:a16="http://schemas.microsoft.com/office/drawing/2014/main" id="{FEB11509-E98D-2614-5C60-B1C235F5D4FB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6" name="Прямокутник 45">
              <a:extLst>
                <a:ext uri="{FF2B5EF4-FFF2-40B4-BE49-F238E27FC236}">
                  <a16:creationId xmlns:a16="http://schemas.microsoft.com/office/drawing/2014/main" id="{3A6643F4-8C13-3F62-0D56-4DA0562A4130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7" name="Прямокутник 46">
              <a:extLst>
                <a:ext uri="{FF2B5EF4-FFF2-40B4-BE49-F238E27FC236}">
                  <a16:creationId xmlns:a16="http://schemas.microsoft.com/office/drawing/2014/main" id="{FEA5403B-8E81-80A4-3468-46A1331A278A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8" name="Прямокутник 47">
              <a:extLst>
                <a:ext uri="{FF2B5EF4-FFF2-40B4-BE49-F238E27FC236}">
                  <a16:creationId xmlns:a16="http://schemas.microsoft.com/office/drawing/2014/main" id="{67E48D93-631A-9351-ABD6-265840583398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49" name="Прямокутник 48">
              <a:extLst>
                <a:ext uri="{FF2B5EF4-FFF2-40B4-BE49-F238E27FC236}">
                  <a16:creationId xmlns:a16="http://schemas.microsoft.com/office/drawing/2014/main" id="{5F4558B8-C9EC-8F6A-D2B7-C9CE12871D73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0" name="Прямокутник 49">
              <a:extLst>
                <a:ext uri="{FF2B5EF4-FFF2-40B4-BE49-F238E27FC236}">
                  <a16:creationId xmlns:a16="http://schemas.microsoft.com/office/drawing/2014/main" id="{ABDD1FFB-8E34-B315-CCEB-22C4A8C5DDEB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1" name="Прямокутник 50">
              <a:extLst>
                <a:ext uri="{FF2B5EF4-FFF2-40B4-BE49-F238E27FC236}">
                  <a16:creationId xmlns:a16="http://schemas.microsoft.com/office/drawing/2014/main" id="{FC2FBDC8-388B-42B9-5608-C6AC7EA8D410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2" name="Прямокутник 51">
              <a:extLst>
                <a:ext uri="{FF2B5EF4-FFF2-40B4-BE49-F238E27FC236}">
                  <a16:creationId xmlns:a16="http://schemas.microsoft.com/office/drawing/2014/main" id="{F2F3E3B7-591D-2EFB-296F-9386B31A674E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3" name="Прямокутник 52">
              <a:extLst>
                <a:ext uri="{FF2B5EF4-FFF2-40B4-BE49-F238E27FC236}">
                  <a16:creationId xmlns:a16="http://schemas.microsoft.com/office/drawing/2014/main" id="{22FBB400-13EE-C920-2853-69C30709BB9A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54" name="Групувати 53">
            <a:extLst>
              <a:ext uri="{FF2B5EF4-FFF2-40B4-BE49-F238E27FC236}">
                <a16:creationId xmlns:a16="http://schemas.microsoft.com/office/drawing/2014/main" id="{842A1888-533F-AD4F-9DDE-D1B26297E3BB}"/>
              </a:ext>
            </a:extLst>
          </p:cNvPr>
          <p:cNvGrpSpPr/>
          <p:nvPr userDrawn="1"/>
        </p:nvGrpSpPr>
        <p:grpSpPr>
          <a:xfrm>
            <a:off x="50292" y="1558550"/>
            <a:ext cx="12158992" cy="531300"/>
            <a:chOff x="-95608" y="-9525"/>
            <a:chExt cx="12420000" cy="540000"/>
          </a:xfrm>
          <a:noFill/>
        </p:grpSpPr>
        <p:sp>
          <p:nvSpPr>
            <p:cNvPr id="55" name="Прямокутник 54">
              <a:extLst>
                <a:ext uri="{FF2B5EF4-FFF2-40B4-BE49-F238E27FC236}">
                  <a16:creationId xmlns:a16="http://schemas.microsoft.com/office/drawing/2014/main" id="{A7AAE4F8-5290-D771-CFD2-D820289690FB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6" name="Прямокутник 55">
              <a:extLst>
                <a:ext uri="{FF2B5EF4-FFF2-40B4-BE49-F238E27FC236}">
                  <a16:creationId xmlns:a16="http://schemas.microsoft.com/office/drawing/2014/main" id="{A4BD9773-FD93-FF52-8366-F32FC23C65F5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7" name="Прямокутник 56">
              <a:extLst>
                <a:ext uri="{FF2B5EF4-FFF2-40B4-BE49-F238E27FC236}">
                  <a16:creationId xmlns:a16="http://schemas.microsoft.com/office/drawing/2014/main" id="{40E0AA4F-07C0-E591-A660-BE4C7F48EC45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8" name="Прямокутник 57">
              <a:extLst>
                <a:ext uri="{FF2B5EF4-FFF2-40B4-BE49-F238E27FC236}">
                  <a16:creationId xmlns:a16="http://schemas.microsoft.com/office/drawing/2014/main" id="{4E0E5A21-2A25-4064-92A2-C31C45E59120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59" name="Прямокутник 58">
              <a:extLst>
                <a:ext uri="{FF2B5EF4-FFF2-40B4-BE49-F238E27FC236}">
                  <a16:creationId xmlns:a16="http://schemas.microsoft.com/office/drawing/2014/main" id="{F5250E3C-CC6E-54F2-31BE-949967B59FF4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0" name="Прямокутник 59">
              <a:extLst>
                <a:ext uri="{FF2B5EF4-FFF2-40B4-BE49-F238E27FC236}">
                  <a16:creationId xmlns:a16="http://schemas.microsoft.com/office/drawing/2014/main" id="{41F877AF-8FA6-D9C9-ECFE-6D64533D94A6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1" name="Прямокутник 60">
              <a:extLst>
                <a:ext uri="{FF2B5EF4-FFF2-40B4-BE49-F238E27FC236}">
                  <a16:creationId xmlns:a16="http://schemas.microsoft.com/office/drawing/2014/main" id="{50A8C96F-2AD0-329E-7EBA-C8F8E30335A5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2" name="Прямокутник 61">
              <a:extLst>
                <a:ext uri="{FF2B5EF4-FFF2-40B4-BE49-F238E27FC236}">
                  <a16:creationId xmlns:a16="http://schemas.microsoft.com/office/drawing/2014/main" id="{1C99AE1F-F15F-25F2-4D9D-56FF77D389E1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3" name="Прямокутник 62">
              <a:extLst>
                <a:ext uri="{FF2B5EF4-FFF2-40B4-BE49-F238E27FC236}">
                  <a16:creationId xmlns:a16="http://schemas.microsoft.com/office/drawing/2014/main" id="{A5F9D608-8CFA-F39D-0143-F070A225EDFF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4" name="Прямокутник 63">
              <a:extLst>
                <a:ext uri="{FF2B5EF4-FFF2-40B4-BE49-F238E27FC236}">
                  <a16:creationId xmlns:a16="http://schemas.microsoft.com/office/drawing/2014/main" id="{71341217-DF5A-1F4F-0DEA-4967DE5F7EC6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5" name="Прямокутник 64">
              <a:extLst>
                <a:ext uri="{FF2B5EF4-FFF2-40B4-BE49-F238E27FC236}">
                  <a16:creationId xmlns:a16="http://schemas.microsoft.com/office/drawing/2014/main" id="{66430634-F8F5-C8C0-AE8A-08167F3FE264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6" name="Прямокутник 65">
              <a:extLst>
                <a:ext uri="{FF2B5EF4-FFF2-40B4-BE49-F238E27FC236}">
                  <a16:creationId xmlns:a16="http://schemas.microsoft.com/office/drawing/2014/main" id="{76935FEB-E76F-7792-D56B-35E9474DD9E1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7" name="Прямокутник 66">
              <a:extLst>
                <a:ext uri="{FF2B5EF4-FFF2-40B4-BE49-F238E27FC236}">
                  <a16:creationId xmlns:a16="http://schemas.microsoft.com/office/drawing/2014/main" id="{C72D7287-3BE8-A40E-4EFB-0C90F4D1BD81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8" name="Прямокутник 67">
              <a:extLst>
                <a:ext uri="{FF2B5EF4-FFF2-40B4-BE49-F238E27FC236}">
                  <a16:creationId xmlns:a16="http://schemas.microsoft.com/office/drawing/2014/main" id="{E6D7D87C-5BA8-C609-3E54-151C630F864B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69" name="Прямокутник 68">
              <a:extLst>
                <a:ext uri="{FF2B5EF4-FFF2-40B4-BE49-F238E27FC236}">
                  <a16:creationId xmlns:a16="http://schemas.microsoft.com/office/drawing/2014/main" id="{6589B9A8-C24E-E90E-8A27-66230C866FCC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0" name="Прямокутник 69">
              <a:extLst>
                <a:ext uri="{FF2B5EF4-FFF2-40B4-BE49-F238E27FC236}">
                  <a16:creationId xmlns:a16="http://schemas.microsoft.com/office/drawing/2014/main" id="{98A74E70-667A-3524-270D-E5F9548A7CEC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1" name="Прямокутник 70">
              <a:extLst>
                <a:ext uri="{FF2B5EF4-FFF2-40B4-BE49-F238E27FC236}">
                  <a16:creationId xmlns:a16="http://schemas.microsoft.com/office/drawing/2014/main" id="{52EE3869-6252-E4F9-F959-E3B4DE3549B2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2" name="Прямокутник 71">
              <a:extLst>
                <a:ext uri="{FF2B5EF4-FFF2-40B4-BE49-F238E27FC236}">
                  <a16:creationId xmlns:a16="http://schemas.microsoft.com/office/drawing/2014/main" id="{C3F67BDC-8E60-F7EF-C768-6E942D9C55FC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3" name="Прямокутник 72">
              <a:extLst>
                <a:ext uri="{FF2B5EF4-FFF2-40B4-BE49-F238E27FC236}">
                  <a16:creationId xmlns:a16="http://schemas.microsoft.com/office/drawing/2014/main" id="{AAB8D616-75A2-ABFD-0501-F92ACA3D9D48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4" name="Прямокутник 73">
              <a:extLst>
                <a:ext uri="{FF2B5EF4-FFF2-40B4-BE49-F238E27FC236}">
                  <a16:creationId xmlns:a16="http://schemas.microsoft.com/office/drawing/2014/main" id="{321ABECA-9B8E-A820-B0F9-CD7D3A8D72DD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5" name="Прямокутник 74">
              <a:extLst>
                <a:ext uri="{FF2B5EF4-FFF2-40B4-BE49-F238E27FC236}">
                  <a16:creationId xmlns:a16="http://schemas.microsoft.com/office/drawing/2014/main" id="{E65E2D32-2817-5187-1842-0A6BB4DF3A3C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6" name="Прямокутник 75">
              <a:extLst>
                <a:ext uri="{FF2B5EF4-FFF2-40B4-BE49-F238E27FC236}">
                  <a16:creationId xmlns:a16="http://schemas.microsoft.com/office/drawing/2014/main" id="{41299569-1917-F900-458E-A5B9F555F1CF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77" name="Прямокутник 76">
              <a:extLst>
                <a:ext uri="{FF2B5EF4-FFF2-40B4-BE49-F238E27FC236}">
                  <a16:creationId xmlns:a16="http://schemas.microsoft.com/office/drawing/2014/main" id="{AF139BE4-DEDC-E709-9A0B-7CA960AF27C0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78" name="Групувати 77">
            <a:extLst>
              <a:ext uri="{FF2B5EF4-FFF2-40B4-BE49-F238E27FC236}">
                <a16:creationId xmlns:a16="http://schemas.microsoft.com/office/drawing/2014/main" id="{24AE7A15-AB6A-C646-50FF-4B8273E15E21}"/>
              </a:ext>
            </a:extLst>
          </p:cNvPr>
          <p:cNvGrpSpPr/>
          <p:nvPr userDrawn="1"/>
        </p:nvGrpSpPr>
        <p:grpSpPr>
          <a:xfrm>
            <a:off x="50292" y="1028756"/>
            <a:ext cx="12158992" cy="531300"/>
            <a:chOff x="-95608" y="-9525"/>
            <a:chExt cx="12420000" cy="540000"/>
          </a:xfrm>
          <a:noFill/>
        </p:grpSpPr>
        <p:sp>
          <p:nvSpPr>
            <p:cNvPr id="79" name="Прямокутник 78">
              <a:extLst>
                <a:ext uri="{FF2B5EF4-FFF2-40B4-BE49-F238E27FC236}">
                  <a16:creationId xmlns:a16="http://schemas.microsoft.com/office/drawing/2014/main" id="{334974C2-DD65-CB53-5F39-33C57CDCE6DE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0" name="Прямокутник 79">
              <a:extLst>
                <a:ext uri="{FF2B5EF4-FFF2-40B4-BE49-F238E27FC236}">
                  <a16:creationId xmlns:a16="http://schemas.microsoft.com/office/drawing/2014/main" id="{8059B8E4-EB7F-0241-8403-9134368252CC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1" name="Прямокутник 80">
              <a:extLst>
                <a:ext uri="{FF2B5EF4-FFF2-40B4-BE49-F238E27FC236}">
                  <a16:creationId xmlns:a16="http://schemas.microsoft.com/office/drawing/2014/main" id="{155A3BBA-3845-7F96-E4F4-730C610D4439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2" name="Прямокутник 81">
              <a:extLst>
                <a:ext uri="{FF2B5EF4-FFF2-40B4-BE49-F238E27FC236}">
                  <a16:creationId xmlns:a16="http://schemas.microsoft.com/office/drawing/2014/main" id="{09D11784-6F8E-DF98-5060-910510E50B21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3" name="Прямокутник 82">
              <a:extLst>
                <a:ext uri="{FF2B5EF4-FFF2-40B4-BE49-F238E27FC236}">
                  <a16:creationId xmlns:a16="http://schemas.microsoft.com/office/drawing/2014/main" id="{B3FDE4EC-140D-5BB9-5ACE-ADE867B30D35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4" name="Прямокутник 83">
              <a:extLst>
                <a:ext uri="{FF2B5EF4-FFF2-40B4-BE49-F238E27FC236}">
                  <a16:creationId xmlns:a16="http://schemas.microsoft.com/office/drawing/2014/main" id="{23657569-3555-B7D9-3E94-90A1D5C4A325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5" name="Прямокутник 84">
              <a:extLst>
                <a:ext uri="{FF2B5EF4-FFF2-40B4-BE49-F238E27FC236}">
                  <a16:creationId xmlns:a16="http://schemas.microsoft.com/office/drawing/2014/main" id="{DF41B31A-1284-EA78-65F2-279A74CD2B22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6" name="Прямокутник 85">
              <a:extLst>
                <a:ext uri="{FF2B5EF4-FFF2-40B4-BE49-F238E27FC236}">
                  <a16:creationId xmlns:a16="http://schemas.microsoft.com/office/drawing/2014/main" id="{A772C27B-B36E-5953-EE9E-1E8E2DCDDBE9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7" name="Прямокутник 86">
              <a:extLst>
                <a:ext uri="{FF2B5EF4-FFF2-40B4-BE49-F238E27FC236}">
                  <a16:creationId xmlns:a16="http://schemas.microsoft.com/office/drawing/2014/main" id="{D8900540-0A03-6A65-7603-97CFB883F04C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8" name="Прямокутник 87">
              <a:extLst>
                <a:ext uri="{FF2B5EF4-FFF2-40B4-BE49-F238E27FC236}">
                  <a16:creationId xmlns:a16="http://schemas.microsoft.com/office/drawing/2014/main" id="{5D7B7C60-B1D0-5C3F-EE50-31CB815DB844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89" name="Прямокутник 88">
              <a:extLst>
                <a:ext uri="{FF2B5EF4-FFF2-40B4-BE49-F238E27FC236}">
                  <a16:creationId xmlns:a16="http://schemas.microsoft.com/office/drawing/2014/main" id="{91E7F35C-4711-EC80-FCFA-BECE2B75BAA2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0" name="Прямокутник 89">
              <a:extLst>
                <a:ext uri="{FF2B5EF4-FFF2-40B4-BE49-F238E27FC236}">
                  <a16:creationId xmlns:a16="http://schemas.microsoft.com/office/drawing/2014/main" id="{DBC2FBBD-555F-557B-95F1-828C19F440F1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1" name="Прямокутник 90">
              <a:extLst>
                <a:ext uri="{FF2B5EF4-FFF2-40B4-BE49-F238E27FC236}">
                  <a16:creationId xmlns:a16="http://schemas.microsoft.com/office/drawing/2014/main" id="{A29BE071-20C9-68E1-540F-49386593C3EC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2" name="Прямокутник 91">
              <a:extLst>
                <a:ext uri="{FF2B5EF4-FFF2-40B4-BE49-F238E27FC236}">
                  <a16:creationId xmlns:a16="http://schemas.microsoft.com/office/drawing/2014/main" id="{7F695C75-6E4F-E608-2E8D-679DE77FB476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3" name="Прямокутник 92">
              <a:extLst>
                <a:ext uri="{FF2B5EF4-FFF2-40B4-BE49-F238E27FC236}">
                  <a16:creationId xmlns:a16="http://schemas.microsoft.com/office/drawing/2014/main" id="{C42235ED-53C3-CC9E-4098-B8C9158004F5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4" name="Прямокутник 93">
              <a:extLst>
                <a:ext uri="{FF2B5EF4-FFF2-40B4-BE49-F238E27FC236}">
                  <a16:creationId xmlns:a16="http://schemas.microsoft.com/office/drawing/2014/main" id="{0221B85B-FA0F-6381-D32F-F67D6F6EDE18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5" name="Прямокутник 94">
              <a:extLst>
                <a:ext uri="{FF2B5EF4-FFF2-40B4-BE49-F238E27FC236}">
                  <a16:creationId xmlns:a16="http://schemas.microsoft.com/office/drawing/2014/main" id="{27F496B6-32E6-0FB5-812D-2972E20E866E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6" name="Прямокутник 95">
              <a:extLst>
                <a:ext uri="{FF2B5EF4-FFF2-40B4-BE49-F238E27FC236}">
                  <a16:creationId xmlns:a16="http://schemas.microsoft.com/office/drawing/2014/main" id="{80DA37FB-CEC4-C774-C2E2-4B180874C130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7" name="Прямокутник 96">
              <a:extLst>
                <a:ext uri="{FF2B5EF4-FFF2-40B4-BE49-F238E27FC236}">
                  <a16:creationId xmlns:a16="http://schemas.microsoft.com/office/drawing/2014/main" id="{ADA2B36A-1230-13F8-DD3E-D6AC21623F89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8" name="Прямокутник 97">
              <a:extLst>
                <a:ext uri="{FF2B5EF4-FFF2-40B4-BE49-F238E27FC236}">
                  <a16:creationId xmlns:a16="http://schemas.microsoft.com/office/drawing/2014/main" id="{F32F19DE-7018-776B-9CD7-A9D4BBBA8A5A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99" name="Прямокутник 98">
              <a:extLst>
                <a:ext uri="{FF2B5EF4-FFF2-40B4-BE49-F238E27FC236}">
                  <a16:creationId xmlns:a16="http://schemas.microsoft.com/office/drawing/2014/main" id="{74317E9E-BEDB-7716-2BFE-005EE0905F1D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0" name="Прямокутник 99">
              <a:extLst>
                <a:ext uri="{FF2B5EF4-FFF2-40B4-BE49-F238E27FC236}">
                  <a16:creationId xmlns:a16="http://schemas.microsoft.com/office/drawing/2014/main" id="{8352A069-58D6-F43A-2389-9B9A8200E820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1" name="Прямокутник 100">
              <a:extLst>
                <a:ext uri="{FF2B5EF4-FFF2-40B4-BE49-F238E27FC236}">
                  <a16:creationId xmlns:a16="http://schemas.microsoft.com/office/drawing/2014/main" id="{D0CADF05-117B-EEA9-5F05-89975A1A8957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02" name="Групувати 101">
            <a:extLst>
              <a:ext uri="{FF2B5EF4-FFF2-40B4-BE49-F238E27FC236}">
                <a16:creationId xmlns:a16="http://schemas.microsoft.com/office/drawing/2014/main" id="{D56209B4-6716-0318-3940-6D82795CDA24}"/>
              </a:ext>
            </a:extLst>
          </p:cNvPr>
          <p:cNvGrpSpPr/>
          <p:nvPr userDrawn="1"/>
        </p:nvGrpSpPr>
        <p:grpSpPr>
          <a:xfrm>
            <a:off x="50292" y="2618138"/>
            <a:ext cx="12158992" cy="531300"/>
            <a:chOff x="-95608" y="-9525"/>
            <a:chExt cx="12420000" cy="540000"/>
          </a:xfrm>
          <a:noFill/>
        </p:grpSpPr>
        <p:sp>
          <p:nvSpPr>
            <p:cNvPr id="103" name="Прямокутник 102">
              <a:extLst>
                <a:ext uri="{FF2B5EF4-FFF2-40B4-BE49-F238E27FC236}">
                  <a16:creationId xmlns:a16="http://schemas.microsoft.com/office/drawing/2014/main" id="{D4A5C5A5-D42F-2532-1F02-BD9540991C87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4" name="Прямокутник 103">
              <a:extLst>
                <a:ext uri="{FF2B5EF4-FFF2-40B4-BE49-F238E27FC236}">
                  <a16:creationId xmlns:a16="http://schemas.microsoft.com/office/drawing/2014/main" id="{05C517CC-6880-C28E-F790-501BC53AF9CA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5" name="Прямокутник 104">
              <a:extLst>
                <a:ext uri="{FF2B5EF4-FFF2-40B4-BE49-F238E27FC236}">
                  <a16:creationId xmlns:a16="http://schemas.microsoft.com/office/drawing/2014/main" id="{E004CF28-86E4-6BDA-A1FF-4018203096C3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6" name="Прямокутник 105">
              <a:extLst>
                <a:ext uri="{FF2B5EF4-FFF2-40B4-BE49-F238E27FC236}">
                  <a16:creationId xmlns:a16="http://schemas.microsoft.com/office/drawing/2014/main" id="{28445778-9A37-A410-0FBC-6CF2B94FDCFB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7" name="Прямокутник 106">
              <a:extLst>
                <a:ext uri="{FF2B5EF4-FFF2-40B4-BE49-F238E27FC236}">
                  <a16:creationId xmlns:a16="http://schemas.microsoft.com/office/drawing/2014/main" id="{5364496B-EB73-DA6E-7BF9-F4ACD9A0AEBD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8" name="Прямокутник 107">
              <a:extLst>
                <a:ext uri="{FF2B5EF4-FFF2-40B4-BE49-F238E27FC236}">
                  <a16:creationId xmlns:a16="http://schemas.microsoft.com/office/drawing/2014/main" id="{4EAA23C9-A391-D506-EC3E-F2E47527BF21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09" name="Прямокутник 108">
              <a:extLst>
                <a:ext uri="{FF2B5EF4-FFF2-40B4-BE49-F238E27FC236}">
                  <a16:creationId xmlns:a16="http://schemas.microsoft.com/office/drawing/2014/main" id="{418BB8D0-6919-48D2-4431-1BADAD655F0B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0" name="Прямокутник 109">
              <a:extLst>
                <a:ext uri="{FF2B5EF4-FFF2-40B4-BE49-F238E27FC236}">
                  <a16:creationId xmlns:a16="http://schemas.microsoft.com/office/drawing/2014/main" id="{7739DFB8-06BA-536E-C92B-19CAF15D1434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1" name="Прямокутник 110">
              <a:extLst>
                <a:ext uri="{FF2B5EF4-FFF2-40B4-BE49-F238E27FC236}">
                  <a16:creationId xmlns:a16="http://schemas.microsoft.com/office/drawing/2014/main" id="{099C63CD-DB90-4535-443D-311513143FC4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2" name="Прямокутник 111">
              <a:extLst>
                <a:ext uri="{FF2B5EF4-FFF2-40B4-BE49-F238E27FC236}">
                  <a16:creationId xmlns:a16="http://schemas.microsoft.com/office/drawing/2014/main" id="{F1C5F088-4DB5-0C50-41E2-2698D14C0BA4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3" name="Прямокутник 112">
              <a:extLst>
                <a:ext uri="{FF2B5EF4-FFF2-40B4-BE49-F238E27FC236}">
                  <a16:creationId xmlns:a16="http://schemas.microsoft.com/office/drawing/2014/main" id="{20F32911-6427-52D9-3CB7-A3A85F6CE473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4" name="Прямокутник 113">
              <a:extLst>
                <a:ext uri="{FF2B5EF4-FFF2-40B4-BE49-F238E27FC236}">
                  <a16:creationId xmlns:a16="http://schemas.microsoft.com/office/drawing/2014/main" id="{56A0C6F6-47F9-F193-D396-F3C059553990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5" name="Прямокутник 114">
              <a:extLst>
                <a:ext uri="{FF2B5EF4-FFF2-40B4-BE49-F238E27FC236}">
                  <a16:creationId xmlns:a16="http://schemas.microsoft.com/office/drawing/2014/main" id="{43F4D7FB-4A47-D97A-AC05-D01055F6DBE2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6" name="Прямокутник 115">
              <a:extLst>
                <a:ext uri="{FF2B5EF4-FFF2-40B4-BE49-F238E27FC236}">
                  <a16:creationId xmlns:a16="http://schemas.microsoft.com/office/drawing/2014/main" id="{CEFC8792-63E1-50D8-6146-1CDD583D3195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7" name="Прямокутник 116">
              <a:extLst>
                <a:ext uri="{FF2B5EF4-FFF2-40B4-BE49-F238E27FC236}">
                  <a16:creationId xmlns:a16="http://schemas.microsoft.com/office/drawing/2014/main" id="{C9B6D246-262D-C9D5-554F-94C885B92591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8" name="Прямокутник 117">
              <a:extLst>
                <a:ext uri="{FF2B5EF4-FFF2-40B4-BE49-F238E27FC236}">
                  <a16:creationId xmlns:a16="http://schemas.microsoft.com/office/drawing/2014/main" id="{9C2B9263-1D44-C9D7-C1F5-DD131058A2CE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19" name="Прямокутник 118">
              <a:extLst>
                <a:ext uri="{FF2B5EF4-FFF2-40B4-BE49-F238E27FC236}">
                  <a16:creationId xmlns:a16="http://schemas.microsoft.com/office/drawing/2014/main" id="{F511635D-FCD5-C821-84D1-AB68A09ED16A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0" name="Прямокутник 119">
              <a:extLst>
                <a:ext uri="{FF2B5EF4-FFF2-40B4-BE49-F238E27FC236}">
                  <a16:creationId xmlns:a16="http://schemas.microsoft.com/office/drawing/2014/main" id="{3E18A342-610E-F956-C4F8-224407221721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1" name="Прямокутник 120">
              <a:extLst>
                <a:ext uri="{FF2B5EF4-FFF2-40B4-BE49-F238E27FC236}">
                  <a16:creationId xmlns:a16="http://schemas.microsoft.com/office/drawing/2014/main" id="{11ACFB0D-C94D-92A2-FAD5-4584FC91F160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2" name="Прямокутник 121">
              <a:extLst>
                <a:ext uri="{FF2B5EF4-FFF2-40B4-BE49-F238E27FC236}">
                  <a16:creationId xmlns:a16="http://schemas.microsoft.com/office/drawing/2014/main" id="{0BD078D8-868C-0F81-2DEE-493B9E6425DC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3" name="Прямокутник 122">
              <a:extLst>
                <a:ext uri="{FF2B5EF4-FFF2-40B4-BE49-F238E27FC236}">
                  <a16:creationId xmlns:a16="http://schemas.microsoft.com/office/drawing/2014/main" id="{CA3E9510-27C6-1027-285D-4C4D73DE2684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4" name="Прямокутник 123">
              <a:extLst>
                <a:ext uri="{FF2B5EF4-FFF2-40B4-BE49-F238E27FC236}">
                  <a16:creationId xmlns:a16="http://schemas.microsoft.com/office/drawing/2014/main" id="{EDE82016-935D-FE7C-E0F0-3BB4C044778C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5" name="Прямокутник 124">
              <a:extLst>
                <a:ext uri="{FF2B5EF4-FFF2-40B4-BE49-F238E27FC236}">
                  <a16:creationId xmlns:a16="http://schemas.microsoft.com/office/drawing/2014/main" id="{C300EF55-3DFA-858A-0C00-9CB0208094DF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26" name="Групувати 125">
            <a:extLst>
              <a:ext uri="{FF2B5EF4-FFF2-40B4-BE49-F238E27FC236}">
                <a16:creationId xmlns:a16="http://schemas.microsoft.com/office/drawing/2014/main" id="{C9DE9AF3-EF37-BA29-B73D-EC859CFA3B3B}"/>
              </a:ext>
            </a:extLst>
          </p:cNvPr>
          <p:cNvGrpSpPr/>
          <p:nvPr userDrawn="1"/>
        </p:nvGrpSpPr>
        <p:grpSpPr>
          <a:xfrm>
            <a:off x="50292" y="2088344"/>
            <a:ext cx="12158992" cy="531300"/>
            <a:chOff x="-95608" y="-9525"/>
            <a:chExt cx="12420000" cy="540000"/>
          </a:xfrm>
          <a:noFill/>
        </p:grpSpPr>
        <p:sp>
          <p:nvSpPr>
            <p:cNvPr id="127" name="Прямокутник 126">
              <a:extLst>
                <a:ext uri="{FF2B5EF4-FFF2-40B4-BE49-F238E27FC236}">
                  <a16:creationId xmlns:a16="http://schemas.microsoft.com/office/drawing/2014/main" id="{950D5691-92E0-3E5D-9D65-E731B889A5DC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8" name="Прямокутник 127">
              <a:extLst>
                <a:ext uri="{FF2B5EF4-FFF2-40B4-BE49-F238E27FC236}">
                  <a16:creationId xmlns:a16="http://schemas.microsoft.com/office/drawing/2014/main" id="{B6F982B2-7560-1E2D-C8EC-E99930F610B1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29" name="Прямокутник 128">
              <a:extLst>
                <a:ext uri="{FF2B5EF4-FFF2-40B4-BE49-F238E27FC236}">
                  <a16:creationId xmlns:a16="http://schemas.microsoft.com/office/drawing/2014/main" id="{10A962EF-59E8-6F83-9CF4-DFB73A7E178B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0" name="Прямокутник 129">
              <a:extLst>
                <a:ext uri="{FF2B5EF4-FFF2-40B4-BE49-F238E27FC236}">
                  <a16:creationId xmlns:a16="http://schemas.microsoft.com/office/drawing/2014/main" id="{4D2CD52C-7436-CEB6-BE34-AA8E5834AEEC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1" name="Прямокутник 130">
              <a:extLst>
                <a:ext uri="{FF2B5EF4-FFF2-40B4-BE49-F238E27FC236}">
                  <a16:creationId xmlns:a16="http://schemas.microsoft.com/office/drawing/2014/main" id="{D3EA7FCE-BA0B-CC90-7699-66D0A81DE7DF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2" name="Прямокутник 131">
              <a:extLst>
                <a:ext uri="{FF2B5EF4-FFF2-40B4-BE49-F238E27FC236}">
                  <a16:creationId xmlns:a16="http://schemas.microsoft.com/office/drawing/2014/main" id="{E9521C97-1FBF-D226-D4A1-47A3FF8F6EEA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3" name="Прямокутник 132">
              <a:extLst>
                <a:ext uri="{FF2B5EF4-FFF2-40B4-BE49-F238E27FC236}">
                  <a16:creationId xmlns:a16="http://schemas.microsoft.com/office/drawing/2014/main" id="{94DEB12D-3E60-8920-BF10-D54834C78373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4" name="Прямокутник 133">
              <a:extLst>
                <a:ext uri="{FF2B5EF4-FFF2-40B4-BE49-F238E27FC236}">
                  <a16:creationId xmlns:a16="http://schemas.microsoft.com/office/drawing/2014/main" id="{0E406E22-B9C8-5981-3C9B-4CEBEBE03BB3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5" name="Прямокутник 134">
              <a:extLst>
                <a:ext uri="{FF2B5EF4-FFF2-40B4-BE49-F238E27FC236}">
                  <a16:creationId xmlns:a16="http://schemas.microsoft.com/office/drawing/2014/main" id="{07E1DCE6-D3A6-B3CB-0EA0-CDD149FFA001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6" name="Прямокутник 135">
              <a:extLst>
                <a:ext uri="{FF2B5EF4-FFF2-40B4-BE49-F238E27FC236}">
                  <a16:creationId xmlns:a16="http://schemas.microsoft.com/office/drawing/2014/main" id="{15F7251D-713C-09D5-2810-C425810A7220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7" name="Прямокутник 136">
              <a:extLst>
                <a:ext uri="{FF2B5EF4-FFF2-40B4-BE49-F238E27FC236}">
                  <a16:creationId xmlns:a16="http://schemas.microsoft.com/office/drawing/2014/main" id="{E171C4E0-7955-ABA7-5441-0E007B5723AE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8" name="Прямокутник 137">
              <a:extLst>
                <a:ext uri="{FF2B5EF4-FFF2-40B4-BE49-F238E27FC236}">
                  <a16:creationId xmlns:a16="http://schemas.microsoft.com/office/drawing/2014/main" id="{0476D31D-10E7-0B4B-F00E-5042EF095AF2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39" name="Прямокутник 138">
              <a:extLst>
                <a:ext uri="{FF2B5EF4-FFF2-40B4-BE49-F238E27FC236}">
                  <a16:creationId xmlns:a16="http://schemas.microsoft.com/office/drawing/2014/main" id="{33218978-C751-EE83-6721-5BC3BA53E80E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0" name="Прямокутник 139">
              <a:extLst>
                <a:ext uri="{FF2B5EF4-FFF2-40B4-BE49-F238E27FC236}">
                  <a16:creationId xmlns:a16="http://schemas.microsoft.com/office/drawing/2014/main" id="{9CD49B15-E725-11B3-A49B-309C7846615C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1" name="Прямокутник 140">
              <a:extLst>
                <a:ext uri="{FF2B5EF4-FFF2-40B4-BE49-F238E27FC236}">
                  <a16:creationId xmlns:a16="http://schemas.microsoft.com/office/drawing/2014/main" id="{5FBFDAA9-7912-6DEF-D12E-BF6778D1A2EF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2" name="Прямокутник 141">
              <a:extLst>
                <a:ext uri="{FF2B5EF4-FFF2-40B4-BE49-F238E27FC236}">
                  <a16:creationId xmlns:a16="http://schemas.microsoft.com/office/drawing/2014/main" id="{0563DBD5-00C4-286F-26B2-A08C1BBA15FE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3" name="Прямокутник 142">
              <a:extLst>
                <a:ext uri="{FF2B5EF4-FFF2-40B4-BE49-F238E27FC236}">
                  <a16:creationId xmlns:a16="http://schemas.microsoft.com/office/drawing/2014/main" id="{C68BC41C-39DE-EDF6-2A92-65DD83CF4688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4" name="Прямокутник 143">
              <a:extLst>
                <a:ext uri="{FF2B5EF4-FFF2-40B4-BE49-F238E27FC236}">
                  <a16:creationId xmlns:a16="http://schemas.microsoft.com/office/drawing/2014/main" id="{F6531C16-35BA-22F3-88AF-86E9F6EBDBC5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5" name="Прямокутник 144">
              <a:extLst>
                <a:ext uri="{FF2B5EF4-FFF2-40B4-BE49-F238E27FC236}">
                  <a16:creationId xmlns:a16="http://schemas.microsoft.com/office/drawing/2014/main" id="{5BE20620-4663-39C2-C14E-5C629E38839D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6" name="Прямокутник 145">
              <a:extLst>
                <a:ext uri="{FF2B5EF4-FFF2-40B4-BE49-F238E27FC236}">
                  <a16:creationId xmlns:a16="http://schemas.microsoft.com/office/drawing/2014/main" id="{9F7F98DD-895E-2B79-A152-498DAA95F5D7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7" name="Прямокутник 146">
              <a:extLst>
                <a:ext uri="{FF2B5EF4-FFF2-40B4-BE49-F238E27FC236}">
                  <a16:creationId xmlns:a16="http://schemas.microsoft.com/office/drawing/2014/main" id="{094DC2E2-2811-DB20-5CE6-B31B10147FAA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8" name="Прямокутник 147">
              <a:extLst>
                <a:ext uri="{FF2B5EF4-FFF2-40B4-BE49-F238E27FC236}">
                  <a16:creationId xmlns:a16="http://schemas.microsoft.com/office/drawing/2014/main" id="{85482134-7FBA-1D89-45B6-14346CCA59B0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49" name="Прямокутник 148">
              <a:extLst>
                <a:ext uri="{FF2B5EF4-FFF2-40B4-BE49-F238E27FC236}">
                  <a16:creationId xmlns:a16="http://schemas.microsoft.com/office/drawing/2014/main" id="{AD1E423B-5DC0-4898-14BE-600909B71EBB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50" name="Групувати 149">
            <a:extLst>
              <a:ext uri="{FF2B5EF4-FFF2-40B4-BE49-F238E27FC236}">
                <a16:creationId xmlns:a16="http://schemas.microsoft.com/office/drawing/2014/main" id="{64982C25-97D2-D9E0-31BC-984D90EA0D9E}"/>
              </a:ext>
            </a:extLst>
          </p:cNvPr>
          <p:cNvGrpSpPr/>
          <p:nvPr userDrawn="1"/>
        </p:nvGrpSpPr>
        <p:grpSpPr>
          <a:xfrm>
            <a:off x="50292" y="3677726"/>
            <a:ext cx="12158992" cy="531300"/>
            <a:chOff x="-95608" y="-9525"/>
            <a:chExt cx="12420000" cy="540000"/>
          </a:xfrm>
          <a:noFill/>
        </p:grpSpPr>
        <p:sp>
          <p:nvSpPr>
            <p:cNvPr id="151" name="Прямокутник 150">
              <a:extLst>
                <a:ext uri="{FF2B5EF4-FFF2-40B4-BE49-F238E27FC236}">
                  <a16:creationId xmlns:a16="http://schemas.microsoft.com/office/drawing/2014/main" id="{A96E37F0-4231-E071-E81A-DE129D0ED1FB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2" name="Прямокутник 151">
              <a:extLst>
                <a:ext uri="{FF2B5EF4-FFF2-40B4-BE49-F238E27FC236}">
                  <a16:creationId xmlns:a16="http://schemas.microsoft.com/office/drawing/2014/main" id="{59308415-CC16-6E41-DC9A-60E920251477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3" name="Прямокутник 152">
              <a:extLst>
                <a:ext uri="{FF2B5EF4-FFF2-40B4-BE49-F238E27FC236}">
                  <a16:creationId xmlns:a16="http://schemas.microsoft.com/office/drawing/2014/main" id="{79246064-8054-4502-E9EE-C2775509FF05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4" name="Прямокутник 153">
              <a:extLst>
                <a:ext uri="{FF2B5EF4-FFF2-40B4-BE49-F238E27FC236}">
                  <a16:creationId xmlns:a16="http://schemas.microsoft.com/office/drawing/2014/main" id="{6BC4ED10-A15B-5B58-E5DB-089A6581286E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5" name="Прямокутник 154">
              <a:extLst>
                <a:ext uri="{FF2B5EF4-FFF2-40B4-BE49-F238E27FC236}">
                  <a16:creationId xmlns:a16="http://schemas.microsoft.com/office/drawing/2014/main" id="{E9025F10-7002-5E5C-5916-B3F38E2160F7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6" name="Прямокутник 155">
              <a:extLst>
                <a:ext uri="{FF2B5EF4-FFF2-40B4-BE49-F238E27FC236}">
                  <a16:creationId xmlns:a16="http://schemas.microsoft.com/office/drawing/2014/main" id="{E27B33B5-35CD-4CC6-62E3-8EF0D7D23C20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7" name="Прямокутник 156">
              <a:extLst>
                <a:ext uri="{FF2B5EF4-FFF2-40B4-BE49-F238E27FC236}">
                  <a16:creationId xmlns:a16="http://schemas.microsoft.com/office/drawing/2014/main" id="{6069B3D8-764F-53A9-23B3-E69AC70A4849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8" name="Прямокутник 157">
              <a:extLst>
                <a:ext uri="{FF2B5EF4-FFF2-40B4-BE49-F238E27FC236}">
                  <a16:creationId xmlns:a16="http://schemas.microsoft.com/office/drawing/2014/main" id="{DD15AF6B-D09B-ABB3-F71D-6FFEF8B31481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59" name="Прямокутник 158">
              <a:extLst>
                <a:ext uri="{FF2B5EF4-FFF2-40B4-BE49-F238E27FC236}">
                  <a16:creationId xmlns:a16="http://schemas.microsoft.com/office/drawing/2014/main" id="{C7559CD4-6D69-1B29-80E0-A247F42AA8A1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0" name="Прямокутник 159">
              <a:extLst>
                <a:ext uri="{FF2B5EF4-FFF2-40B4-BE49-F238E27FC236}">
                  <a16:creationId xmlns:a16="http://schemas.microsoft.com/office/drawing/2014/main" id="{EEC1F11C-BC64-3F6B-D859-57A816FF452A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1" name="Прямокутник 160">
              <a:extLst>
                <a:ext uri="{FF2B5EF4-FFF2-40B4-BE49-F238E27FC236}">
                  <a16:creationId xmlns:a16="http://schemas.microsoft.com/office/drawing/2014/main" id="{AE8412DF-BAAE-9676-E65B-66B73458B556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2" name="Прямокутник 161">
              <a:extLst>
                <a:ext uri="{FF2B5EF4-FFF2-40B4-BE49-F238E27FC236}">
                  <a16:creationId xmlns:a16="http://schemas.microsoft.com/office/drawing/2014/main" id="{C5899975-0AA1-A2BA-C7C9-A16D93A7C3B8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3" name="Прямокутник 162">
              <a:extLst>
                <a:ext uri="{FF2B5EF4-FFF2-40B4-BE49-F238E27FC236}">
                  <a16:creationId xmlns:a16="http://schemas.microsoft.com/office/drawing/2014/main" id="{6046A857-5D02-BEA9-1396-C85E91F89E5D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4" name="Прямокутник 163">
              <a:extLst>
                <a:ext uri="{FF2B5EF4-FFF2-40B4-BE49-F238E27FC236}">
                  <a16:creationId xmlns:a16="http://schemas.microsoft.com/office/drawing/2014/main" id="{7A123AB2-ABDF-BFE0-FDC1-7E6D21650790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5" name="Прямокутник 164">
              <a:extLst>
                <a:ext uri="{FF2B5EF4-FFF2-40B4-BE49-F238E27FC236}">
                  <a16:creationId xmlns:a16="http://schemas.microsoft.com/office/drawing/2014/main" id="{F97476F6-52C2-BC99-9644-E1F63FF3B36D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6" name="Прямокутник 165">
              <a:extLst>
                <a:ext uri="{FF2B5EF4-FFF2-40B4-BE49-F238E27FC236}">
                  <a16:creationId xmlns:a16="http://schemas.microsoft.com/office/drawing/2014/main" id="{AAC844A8-15C6-9166-8716-E03D808F61DB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7" name="Прямокутник 166">
              <a:extLst>
                <a:ext uri="{FF2B5EF4-FFF2-40B4-BE49-F238E27FC236}">
                  <a16:creationId xmlns:a16="http://schemas.microsoft.com/office/drawing/2014/main" id="{88640DE7-19A5-3CD3-7BF2-3AA5CB8A53EC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8" name="Прямокутник 167">
              <a:extLst>
                <a:ext uri="{FF2B5EF4-FFF2-40B4-BE49-F238E27FC236}">
                  <a16:creationId xmlns:a16="http://schemas.microsoft.com/office/drawing/2014/main" id="{BCE34B38-CF9E-CB4E-736B-0F544605AD13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69" name="Прямокутник 168">
              <a:extLst>
                <a:ext uri="{FF2B5EF4-FFF2-40B4-BE49-F238E27FC236}">
                  <a16:creationId xmlns:a16="http://schemas.microsoft.com/office/drawing/2014/main" id="{0F92E6E3-6BD3-BE8B-1715-CF8D12497315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0" name="Прямокутник 169">
              <a:extLst>
                <a:ext uri="{FF2B5EF4-FFF2-40B4-BE49-F238E27FC236}">
                  <a16:creationId xmlns:a16="http://schemas.microsoft.com/office/drawing/2014/main" id="{C244401F-A235-37DD-A7D3-49D12FE0EF27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1" name="Прямокутник 170">
              <a:extLst>
                <a:ext uri="{FF2B5EF4-FFF2-40B4-BE49-F238E27FC236}">
                  <a16:creationId xmlns:a16="http://schemas.microsoft.com/office/drawing/2014/main" id="{6E6B1382-202D-B88F-2480-CC0716C6A824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2" name="Прямокутник 171">
              <a:extLst>
                <a:ext uri="{FF2B5EF4-FFF2-40B4-BE49-F238E27FC236}">
                  <a16:creationId xmlns:a16="http://schemas.microsoft.com/office/drawing/2014/main" id="{E7265E54-A56F-9A26-6C98-B3B3863E25C7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3" name="Прямокутник 172">
              <a:extLst>
                <a:ext uri="{FF2B5EF4-FFF2-40B4-BE49-F238E27FC236}">
                  <a16:creationId xmlns:a16="http://schemas.microsoft.com/office/drawing/2014/main" id="{B7ECA2C5-1F31-6F45-A4B4-25EA006DD9FD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74" name="Групувати 173">
            <a:extLst>
              <a:ext uri="{FF2B5EF4-FFF2-40B4-BE49-F238E27FC236}">
                <a16:creationId xmlns:a16="http://schemas.microsoft.com/office/drawing/2014/main" id="{AB17C1B2-29E3-9AB3-AABF-F4E6FFB84865}"/>
              </a:ext>
            </a:extLst>
          </p:cNvPr>
          <p:cNvGrpSpPr/>
          <p:nvPr userDrawn="1"/>
        </p:nvGrpSpPr>
        <p:grpSpPr>
          <a:xfrm>
            <a:off x="50292" y="3147932"/>
            <a:ext cx="12158992" cy="531300"/>
            <a:chOff x="-95608" y="-9525"/>
            <a:chExt cx="12420000" cy="540000"/>
          </a:xfrm>
          <a:noFill/>
        </p:grpSpPr>
        <p:sp>
          <p:nvSpPr>
            <p:cNvPr id="175" name="Прямокутник 174">
              <a:extLst>
                <a:ext uri="{FF2B5EF4-FFF2-40B4-BE49-F238E27FC236}">
                  <a16:creationId xmlns:a16="http://schemas.microsoft.com/office/drawing/2014/main" id="{01BD34CC-D894-5709-64A8-B924639FCC69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6" name="Прямокутник 175">
              <a:extLst>
                <a:ext uri="{FF2B5EF4-FFF2-40B4-BE49-F238E27FC236}">
                  <a16:creationId xmlns:a16="http://schemas.microsoft.com/office/drawing/2014/main" id="{52F5395E-9B30-E10D-C470-3B288626F407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7" name="Прямокутник 176">
              <a:extLst>
                <a:ext uri="{FF2B5EF4-FFF2-40B4-BE49-F238E27FC236}">
                  <a16:creationId xmlns:a16="http://schemas.microsoft.com/office/drawing/2014/main" id="{F3C4179B-96E6-FEC1-AB6A-59405EFE19BC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8" name="Прямокутник 177">
              <a:extLst>
                <a:ext uri="{FF2B5EF4-FFF2-40B4-BE49-F238E27FC236}">
                  <a16:creationId xmlns:a16="http://schemas.microsoft.com/office/drawing/2014/main" id="{ACF67302-86AC-0BBB-3792-0B327BF60812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79" name="Прямокутник 178">
              <a:extLst>
                <a:ext uri="{FF2B5EF4-FFF2-40B4-BE49-F238E27FC236}">
                  <a16:creationId xmlns:a16="http://schemas.microsoft.com/office/drawing/2014/main" id="{0387660A-E1EE-4B0E-C60C-F024A08A491C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0" name="Прямокутник 179">
              <a:extLst>
                <a:ext uri="{FF2B5EF4-FFF2-40B4-BE49-F238E27FC236}">
                  <a16:creationId xmlns:a16="http://schemas.microsoft.com/office/drawing/2014/main" id="{7BE03F28-48F4-CBF1-05DA-CB306EE989DB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1" name="Прямокутник 180">
              <a:extLst>
                <a:ext uri="{FF2B5EF4-FFF2-40B4-BE49-F238E27FC236}">
                  <a16:creationId xmlns:a16="http://schemas.microsoft.com/office/drawing/2014/main" id="{851AA663-B14B-1C6B-A1A9-BC35A760EEF4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2" name="Прямокутник 181">
              <a:extLst>
                <a:ext uri="{FF2B5EF4-FFF2-40B4-BE49-F238E27FC236}">
                  <a16:creationId xmlns:a16="http://schemas.microsoft.com/office/drawing/2014/main" id="{38F33765-20F5-1E21-5235-BD7F72093ACE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3" name="Прямокутник 182">
              <a:extLst>
                <a:ext uri="{FF2B5EF4-FFF2-40B4-BE49-F238E27FC236}">
                  <a16:creationId xmlns:a16="http://schemas.microsoft.com/office/drawing/2014/main" id="{A2FF661E-98CF-FD45-F6D9-693C44845A7F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4" name="Прямокутник 183">
              <a:extLst>
                <a:ext uri="{FF2B5EF4-FFF2-40B4-BE49-F238E27FC236}">
                  <a16:creationId xmlns:a16="http://schemas.microsoft.com/office/drawing/2014/main" id="{E381932D-CD8C-2195-79B7-8C3D6E1437BA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5" name="Прямокутник 184">
              <a:extLst>
                <a:ext uri="{FF2B5EF4-FFF2-40B4-BE49-F238E27FC236}">
                  <a16:creationId xmlns:a16="http://schemas.microsoft.com/office/drawing/2014/main" id="{080506DB-2F80-1521-0FC5-64A9B5715A6D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6" name="Прямокутник 185">
              <a:extLst>
                <a:ext uri="{FF2B5EF4-FFF2-40B4-BE49-F238E27FC236}">
                  <a16:creationId xmlns:a16="http://schemas.microsoft.com/office/drawing/2014/main" id="{B45CF596-0D85-CAC1-5810-AB7C5B8C49E6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7" name="Прямокутник 186">
              <a:extLst>
                <a:ext uri="{FF2B5EF4-FFF2-40B4-BE49-F238E27FC236}">
                  <a16:creationId xmlns:a16="http://schemas.microsoft.com/office/drawing/2014/main" id="{476358D3-D5EB-4DD2-A092-8428FC680B07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8" name="Прямокутник 187">
              <a:extLst>
                <a:ext uri="{FF2B5EF4-FFF2-40B4-BE49-F238E27FC236}">
                  <a16:creationId xmlns:a16="http://schemas.microsoft.com/office/drawing/2014/main" id="{66A8E0ED-E8C7-204C-7EA9-BD5173056424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89" name="Прямокутник 188">
              <a:extLst>
                <a:ext uri="{FF2B5EF4-FFF2-40B4-BE49-F238E27FC236}">
                  <a16:creationId xmlns:a16="http://schemas.microsoft.com/office/drawing/2014/main" id="{A5931C8C-1CE5-5084-50DD-842AB1FF57DF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0" name="Прямокутник 189">
              <a:extLst>
                <a:ext uri="{FF2B5EF4-FFF2-40B4-BE49-F238E27FC236}">
                  <a16:creationId xmlns:a16="http://schemas.microsoft.com/office/drawing/2014/main" id="{BE10F3EB-22AE-9DD3-7975-F84E024F7AF3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1" name="Прямокутник 190">
              <a:extLst>
                <a:ext uri="{FF2B5EF4-FFF2-40B4-BE49-F238E27FC236}">
                  <a16:creationId xmlns:a16="http://schemas.microsoft.com/office/drawing/2014/main" id="{44DF7E76-8577-862D-1CFB-41EEAE17B7AB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2" name="Прямокутник 191">
              <a:extLst>
                <a:ext uri="{FF2B5EF4-FFF2-40B4-BE49-F238E27FC236}">
                  <a16:creationId xmlns:a16="http://schemas.microsoft.com/office/drawing/2014/main" id="{C451EB33-D12B-D35B-9DA3-EE2764E4CEB7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3" name="Прямокутник 192">
              <a:extLst>
                <a:ext uri="{FF2B5EF4-FFF2-40B4-BE49-F238E27FC236}">
                  <a16:creationId xmlns:a16="http://schemas.microsoft.com/office/drawing/2014/main" id="{264ADC74-70E9-5892-71D8-ADC81EBD5717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4" name="Прямокутник 193">
              <a:extLst>
                <a:ext uri="{FF2B5EF4-FFF2-40B4-BE49-F238E27FC236}">
                  <a16:creationId xmlns:a16="http://schemas.microsoft.com/office/drawing/2014/main" id="{55E3C75E-163B-7393-81B9-F4608F897F6A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5" name="Прямокутник 194">
              <a:extLst>
                <a:ext uri="{FF2B5EF4-FFF2-40B4-BE49-F238E27FC236}">
                  <a16:creationId xmlns:a16="http://schemas.microsoft.com/office/drawing/2014/main" id="{D069FBA2-080B-F712-75EB-662514BAC44F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6" name="Прямокутник 195">
              <a:extLst>
                <a:ext uri="{FF2B5EF4-FFF2-40B4-BE49-F238E27FC236}">
                  <a16:creationId xmlns:a16="http://schemas.microsoft.com/office/drawing/2014/main" id="{71759FE4-0535-2A15-9BAF-C837ACFA78D5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197" name="Прямокутник 196">
              <a:extLst>
                <a:ext uri="{FF2B5EF4-FFF2-40B4-BE49-F238E27FC236}">
                  <a16:creationId xmlns:a16="http://schemas.microsoft.com/office/drawing/2014/main" id="{60F9554D-57D5-782E-16FF-24CF7399F4F8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198" name="Групувати 197">
            <a:extLst>
              <a:ext uri="{FF2B5EF4-FFF2-40B4-BE49-F238E27FC236}">
                <a16:creationId xmlns:a16="http://schemas.microsoft.com/office/drawing/2014/main" id="{A23B94B3-707A-7AAD-AC65-F3BD6661C3A0}"/>
              </a:ext>
            </a:extLst>
          </p:cNvPr>
          <p:cNvGrpSpPr/>
          <p:nvPr userDrawn="1"/>
        </p:nvGrpSpPr>
        <p:grpSpPr>
          <a:xfrm>
            <a:off x="50292" y="4737314"/>
            <a:ext cx="12158992" cy="531300"/>
            <a:chOff x="-95608" y="-9525"/>
            <a:chExt cx="12420000" cy="540000"/>
          </a:xfrm>
          <a:noFill/>
        </p:grpSpPr>
        <p:sp>
          <p:nvSpPr>
            <p:cNvPr id="199" name="Прямокутник 198">
              <a:extLst>
                <a:ext uri="{FF2B5EF4-FFF2-40B4-BE49-F238E27FC236}">
                  <a16:creationId xmlns:a16="http://schemas.microsoft.com/office/drawing/2014/main" id="{DAD3E425-557D-2E9F-DB15-61AA8A934789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0" name="Прямокутник 199">
              <a:extLst>
                <a:ext uri="{FF2B5EF4-FFF2-40B4-BE49-F238E27FC236}">
                  <a16:creationId xmlns:a16="http://schemas.microsoft.com/office/drawing/2014/main" id="{DDC2230C-8F30-A5EC-C6E3-DCF3822C6314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1" name="Прямокутник 200">
              <a:extLst>
                <a:ext uri="{FF2B5EF4-FFF2-40B4-BE49-F238E27FC236}">
                  <a16:creationId xmlns:a16="http://schemas.microsoft.com/office/drawing/2014/main" id="{1BD31FF5-BCE8-C6CD-1782-B2EC0BC5A05A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2" name="Прямокутник 201">
              <a:extLst>
                <a:ext uri="{FF2B5EF4-FFF2-40B4-BE49-F238E27FC236}">
                  <a16:creationId xmlns:a16="http://schemas.microsoft.com/office/drawing/2014/main" id="{EA546F47-A871-E0DC-4489-D47539AD2F2A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3" name="Прямокутник 202">
              <a:extLst>
                <a:ext uri="{FF2B5EF4-FFF2-40B4-BE49-F238E27FC236}">
                  <a16:creationId xmlns:a16="http://schemas.microsoft.com/office/drawing/2014/main" id="{E7000684-403A-A1E7-746C-EFDF35B89017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4" name="Прямокутник 203">
              <a:extLst>
                <a:ext uri="{FF2B5EF4-FFF2-40B4-BE49-F238E27FC236}">
                  <a16:creationId xmlns:a16="http://schemas.microsoft.com/office/drawing/2014/main" id="{B89221C5-0ED7-A21E-DCCC-995966F4991A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5" name="Прямокутник 204">
              <a:extLst>
                <a:ext uri="{FF2B5EF4-FFF2-40B4-BE49-F238E27FC236}">
                  <a16:creationId xmlns:a16="http://schemas.microsoft.com/office/drawing/2014/main" id="{6465893C-C627-A524-BE07-6A00F96FA3E0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6" name="Прямокутник 205">
              <a:extLst>
                <a:ext uri="{FF2B5EF4-FFF2-40B4-BE49-F238E27FC236}">
                  <a16:creationId xmlns:a16="http://schemas.microsoft.com/office/drawing/2014/main" id="{554EECAB-0136-0C8E-BADF-23438ADC44BF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7" name="Прямокутник 206">
              <a:extLst>
                <a:ext uri="{FF2B5EF4-FFF2-40B4-BE49-F238E27FC236}">
                  <a16:creationId xmlns:a16="http://schemas.microsoft.com/office/drawing/2014/main" id="{33DFCBD2-704B-AD33-5F6D-4E18FFF116C5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8" name="Прямокутник 207">
              <a:extLst>
                <a:ext uri="{FF2B5EF4-FFF2-40B4-BE49-F238E27FC236}">
                  <a16:creationId xmlns:a16="http://schemas.microsoft.com/office/drawing/2014/main" id="{FE4BD21E-7DED-A9BB-77D2-0BB473C6B1B9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09" name="Прямокутник 208">
              <a:extLst>
                <a:ext uri="{FF2B5EF4-FFF2-40B4-BE49-F238E27FC236}">
                  <a16:creationId xmlns:a16="http://schemas.microsoft.com/office/drawing/2014/main" id="{A69D292B-5156-053D-B978-DC665F38CF9A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0" name="Прямокутник 209">
              <a:extLst>
                <a:ext uri="{FF2B5EF4-FFF2-40B4-BE49-F238E27FC236}">
                  <a16:creationId xmlns:a16="http://schemas.microsoft.com/office/drawing/2014/main" id="{0B267F55-23CB-CA53-0C8A-525110C2D524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1" name="Прямокутник 210">
              <a:extLst>
                <a:ext uri="{FF2B5EF4-FFF2-40B4-BE49-F238E27FC236}">
                  <a16:creationId xmlns:a16="http://schemas.microsoft.com/office/drawing/2014/main" id="{58FA7A2D-6F01-506B-30CA-E596AC2963F1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2" name="Прямокутник 211">
              <a:extLst>
                <a:ext uri="{FF2B5EF4-FFF2-40B4-BE49-F238E27FC236}">
                  <a16:creationId xmlns:a16="http://schemas.microsoft.com/office/drawing/2014/main" id="{89629B8E-42C9-7519-D20E-8011882AA93B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3" name="Прямокутник 212">
              <a:extLst>
                <a:ext uri="{FF2B5EF4-FFF2-40B4-BE49-F238E27FC236}">
                  <a16:creationId xmlns:a16="http://schemas.microsoft.com/office/drawing/2014/main" id="{0C1F46CD-F9F2-6DE8-82DB-5E3992962C50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4" name="Прямокутник 213">
              <a:extLst>
                <a:ext uri="{FF2B5EF4-FFF2-40B4-BE49-F238E27FC236}">
                  <a16:creationId xmlns:a16="http://schemas.microsoft.com/office/drawing/2014/main" id="{35173453-57DC-303E-F039-9570CCB7FD64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5" name="Прямокутник 214">
              <a:extLst>
                <a:ext uri="{FF2B5EF4-FFF2-40B4-BE49-F238E27FC236}">
                  <a16:creationId xmlns:a16="http://schemas.microsoft.com/office/drawing/2014/main" id="{C8E130E9-6FBE-1053-7B2E-76DD9EA00866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6" name="Прямокутник 215">
              <a:extLst>
                <a:ext uri="{FF2B5EF4-FFF2-40B4-BE49-F238E27FC236}">
                  <a16:creationId xmlns:a16="http://schemas.microsoft.com/office/drawing/2014/main" id="{C3B5E8AA-B24C-B7FC-CA51-60E1095CF05E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7" name="Прямокутник 216">
              <a:extLst>
                <a:ext uri="{FF2B5EF4-FFF2-40B4-BE49-F238E27FC236}">
                  <a16:creationId xmlns:a16="http://schemas.microsoft.com/office/drawing/2014/main" id="{C138BB1F-2A11-EC49-197B-E63D8E19B088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8" name="Прямокутник 217">
              <a:extLst>
                <a:ext uri="{FF2B5EF4-FFF2-40B4-BE49-F238E27FC236}">
                  <a16:creationId xmlns:a16="http://schemas.microsoft.com/office/drawing/2014/main" id="{7D9D94C7-6DF1-A187-8272-FE5A50A6B2B7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19" name="Прямокутник 218">
              <a:extLst>
                <a:ext uri="{FF2B5EF4-FFF2-40B4-BE49-F238E27FC236}">
                  <a16:creationId xmlns:a16="http://schemas.microsoft.com/office/drawing/2014/main" id="{0FA905BC-E604-F5E0-2807-8344E9245C92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0" name="Прямокутник 219">
              <a:extLst>
                <a:ext uri="{FF2B5EF4-FFF2-40B4-BE49-F238E27FC236}">
                  <a16:creationId xmlns:a16="http://schemas.microsoft.com/office/drawing/2014/main" id="{EF919D5F-91A2-01F0-BCAE-60FBC0D0386E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1" name="Прямокутник 220">
              <a:extLst>
                <a:ext uri="{FF2B5EF4-FFF2-40B4-BE49-F238E27FC236}">
                  <a16:creationId xmlns:a16="http://schemas.microsoft.com/office/drawing/2014/main" id="{9A4D19B2-D5FE-32D8-F2C9-E278D773D3E7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222" name="Групувати 221">
            <a:extLst>
              <a:ext uri="{FF2B5EF4-FFF2-40B4-BE49-F238E27FC236}">
                <a16:creationId xmlns:a16="http://schemas.microsoft.com/office/drawing/2014/main" id="{1FF7B429-D832-5319-F777-1DFBA46C19EC}"/>
              </a:ext>
            </a:extLst>
          </p:cNvPr>
          <p:cNvGrpSpPr/>
          <p:nvPr userDrawn="1"/>
        </p:nvGrpSpPr>
        <p:grpSpPr>
          <a:xfrm>
            <a:off x="50292" y="4207520"/>
            <a:ext cx="12158992" cy="531300"/>
            <a:chOff x="-95608" y="-9525"/>
            <a:chExt cx="12420000" cy="540000"/>
          </a:xfrm>
          <a:noFill/>
        </p:grpSpPr>
        <p:sp>
          <p:nvSpPr>
            <p:cNvPr id="223" name="Прямокутник 222">
              <a:extLst>
                <a:ext uri="{FF2B5EF4-FFF2-40B4-BE49-F238E27FC236}">
                  <a16:creationId xmlns:a16="http://schemas.microsoft.com/office/drawing/2014/main" id="{88953CAC-6839-35C5-F59F-AB8A245C7579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4" name="Прямокутник 223">
              <a:extLst>
                <a:ext uri="{FF2B5EF4-FFF2-40B4-BE49-F238E27FC236}">
                  <a16:creationId xmlns:a16="http://schemas.microsoft.com/office/drawing/2014/main" id="{C0FDC793-4EE8-BF8D-1348-24A4D10BF769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5" name="Прямокутник 224">
              <a:extLst>
                <a:ext uri="{FF2B5EF4-FFF2-40B4-BE49-F238E27FC236}">
                  <a16:creationId xmlns:a16="http://schemas.microsoft.com/office/drawing/2014/main" id="{04EB0141-2A5D-3925-4143-551B6B537B9B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6" name="Прямокутник 225">
              <a:extLst>
                <a:ext uri="{FF2B5EF4-FFF2-40B4-BE49-F238E27FC236}">
                  <a16:creationId xmlns:a16="http://schemas.microsoft.com/office/drawing/2014/main" id="{9B45ECAC-11C3-46EA-F347-43F5986F99B6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7" name="Прямокутник 226">
              <a:extLst>
                <a:ext uri="{FF2B5EF4-FFF2-40B4-BE49-F238E27FC236}">
                  <a16:creationId xmlns:a16="http://schemas.microsoft.com/office/drawing/2014/main" id="{2BB387F6-529A-6A5B-85A1-A7D4DAEAB521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8" name="Прямокутник 227">
              <a:extLst>
                <a:ext uri="{FF2B5EF4-FFF2-40B4-BE49-F238E27FC236}">
                  <a16:creationId xmlns:a16="http://schemas.microsoft.com/office/drawing/2014/main" id="{115ADEEE-DC5D-E5BF-B5D9-EEF33279DEDA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29" name="Прямокутник 228">
              <a:extLst>
                <a:ext uri="{FF2B5EF4-FFF2-40B4-BE49-F238E27FC236}">
                  <a16:creationId xmlns:a16="http://schemas.microsoft.com/office/drawing/2014/main" id="{6FFF9994-2BF9-839B-FF54-289C3E7835CC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0" name="Прямокутник 229">
              <a:extLst>
                <a:ext uri="{FF2B5EF4-FFF2-40B4-BE49-F238E27FC236}">
                  <a16:creationId xmlns:a16="http://schemas.microsoft.com/office/drawing/2014/main" id="{E59B6C8A-2117-8172-770B-9BD2AA837372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1" name="Прямокутник 230">
              <a:extLst>
                <a:ext uri="{FF2B5EF4-FFF2-40B4-BE49-F238E27FC236}">
                  <a16:creationId xmlns:a16="http://schemas.microsoft.com/office/drawing/2014/main" id="{3556C84F-876B-427C-F36E-83F3694594C2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2" name="Прямокутник 231">
              <a:extLst>
                <a:ext uri="{FF2B5EF4-FFF2-40B4-BE49-F238E27FC236}">
                  <a16:creationId xmlns:a16="http://schemas.microsoft.com/office/drawing/2014/main" id="{6290E1ED-BE40-B3B6-9001-A0D06AC7E081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3" name="Прямокутник 232">
              <a:extLst>
                <a:ext uri="{FF2B5EF4-FFF2-40B4-BE49-F238E27FC236}">
                  <a16:creationId xmlns:a16="http://schemas.microsoft.com/office/drawing/2014/main" id="{56524593-993D-DB24-D5E1-759FBDBC24F5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4" name="Прямокутник 233">
              <a:extLst>
                <a:ext uri="{FF2B5EF4-FFF2-40B4-BE49-F238E27FC236}">
                  <a16:creationId xmlns:a16="http://schemas.microsoft.com/office/drawing/2014/main" id="{BC4C5A54-8B2F-37E5-132A-9CAEA59D42FE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5" name="Прямокутник 234">
              <a:extLst>
                <a:ext uri="{FF2B5EF4-FFF2-40B4-BE49-F238E27FC236}">
                  <a16:creationId xmlns:a16="http://schemas.microsoft.com/office/drawing/2014/main" id="{DBF97550-F653-2DD4-D713-22FC56C1AB10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6" name="Прямокутник 235">
              <a:extLst>
                <a:ext uri="{FF2B5EF4-FFF2-40B4-BE49-F238E27FC236}">
                  <a16:creationId xmlns:a16="http://schemas.microsoft.com/office/drawing/2014/main" id="{51CA03DC-5B3A-7D88-FBB3-334A35086BB9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7" name="Прямокутник 236">
              <a:extLst>
                <a:ext uri="{FF2B5EF4-FFF2-40B4-BE49-F238E27FC236}">
                  <a16:creationId xmlns:a16="http://schemas.microsoft.com/office/drawing/2014/main" id="{7E61EB9C-E770-19F1-89F4-AC01D1388324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8" name="Прямокутник 237">
              <a:extLst>
                <a:ext uri="{FF2B5EF4-FFF2-40B4-BE49-F238E27FC236}">
                  <a16:creationId xmlns:a16="http://schemas.microsoft.com/office/drawing/2014/main" id="{E3475120-ACE0-5E9F-65CF-39AF3C4B0302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39" name="Прямокутник 238">
              <a:extLst>
                <a:ext uri="{FF2B5EF4-FFF2-40B4-BE49-F238E27FC236}">
                  <a16:creationId xmlns:a16="http://schemas.microsoft.com/office/drawing/2014/main" id="{3D676A13-BE6D-4E9D-5771-356BEC7E4532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0" name="Прямокутник 239">
              <a:extLst>
                <a:ext uri="{FF2B5EF4-FFF2-40B4-BE49-F238E27FC236}">
                  <a16:creationId xmlns:a16="http://schemas.microsoft.com/office/drawing/2014/main" id="{D7B24528-EB17-9E85-4125-E9DB6F03F86E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1" name="Прямокутник 240">
              <a:extLst>
                <a:ext uri="{FF2B5EF4-FFF2-40B4-BE49-F238E27FC236}">
                  <a16:creationId xmlns:a16="http://schemas.microsoft.com/office/drawing/2014/main" id="{38997D7C-9804-1767-C98D-E4F2E847583D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2" name="Прямокутник 241">
              <a:extLst>
                <a:ext uri="{FF2B5EF4-FFF2-40B4-BE49-F238E27FC236}">
                  <a16:creationId xmlns:a16="http://schemas.microsoft.com/office/drawing/2014/main" id="{9B3373D0-9991-2458-0A19-953056AB1D71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3" name="Прямокутник 242">
              <a:extLst>
                <a:ext uri="{FF2B5EF4-FFF2-40B4-BE49-F238E27FC236}">
                  <a16:creationId xmlns:a16="http://schemas.microsoft.com/office/drawing/2014/main" id="{FCFFC1EC-B903-A976-1B60-801EE4342D72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4" name="Прямокутник 243">
              <a:extLst>
                <a:ext uri="{FF2B5EF4-FFF2-40B4-BE49-F238E27FC236}">
                  <a16:creationId xmlns:a16="http://schemas.microsoft.com/office/drawing/2014/main" id="{651FF703-6E6D-8C2A-CD20-A4824A1283DC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5" name="Прямокутник 244">
              <a:extLst>
                <a:ext uri="{FF2B5EF4-FFF2-40B4-BE49-F238E27FC236}">
                  <a16:creationId xmlns:a16="http://schemas.microsoft.com/office/drawing/2014/main" id="{82E16409-83F6-1C69-4892-4B552CF941FB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246" name="Групувати 245">
            <a:extLst>
              <a:ext uri="{FF2B5EF4-FFF2-40B4-BE49-F238E27FC236}">
                <a16:creationId xmlns:a16="http://schemas.microsoft.com/office/drawing/2014/main" id="{2926512B-CB16-EEC1-97E2-EC78BF5466AC}"/>
              </a:ext>
            </a:extLst>
          </p:cNvPr>
          <p:cNvGrpSpPr/>
          <p:nvPr userDrawn="1"/>
        </p:nvGrpSpPr>
        <p:grpSpPr>
          <a:xfrm>
            <a:off x="50292" y="5796902"/>
            <a:ext cx="12158992" cy="531300"/>
            <a:chOff x="-95608" y="-9525"/>
            <a:chExt cx="12420000" cy="540000"/>
          </a:xfrm>
          <a:noFill/>
        </p:grpSpPr>
        <p:sp>
          <p:nvSpPr>
            <p:cNvPr id="247" name="Прямокутник 246">
              <a:extLst>
                <a:ext uri="{FF2B5EF4-FFF2-40B4-BE49-F238E27FC236}">
                  <a16:creationId xmlns:a16="http://schemas.microsoft.com/office/drawing/2014/main" id="{F4A741E3-9B94-E161-0368-8918D8D44F3E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8" name="Прямокутник 247">
              <a:extLst>
                <a:ext uri="{FF2B5EF4-FFF2-40B4-BE49-F238E27FC236}">
                  <a16:creationId xmlns:a16="http://schemas.microsoft.com/office/drawing/2014/main" id="{1379D8B7-AFE6-D584-3DC7-24D058E9437E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49" name="Прямокутник 248">
              <a:extLst>
                <a:ext uri="{FF2B5EF4-FFF2-40B4-BE49-F238E27FC236}">
                  <a16:creationId xmlns:a16="http://schemas.microsoft.com/office/drawing/2014/main" id="{AC74705B-13CF-DD3A-A229-CC8FB8D4D7AD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0" name="Прямокутник 249">
              <a:extLst>
                <a:ext uri="{FF2B5EF4-FFF2-40B4-BE49-F238E27FC236}">
                  <a16:creationId xmlns:a16="http://schemas.microsoft.com/office/drawing/2014/main" id="{72E3B15E-EB8E-D94F-B118-2653B731ECF1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1" name="Прямокутник 250">
              <a:extLst>
                <a:ext uri="{FF2B5EF4-FFF2-40B4-BE49-F238E27FC236}">
                  <a16:creationId xmlns:a16="http://schemas.microsoft.com/office/drawing/2014/main" id="{C607B97D-DAB5-DC04-A7DC-2A22FCB93F59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2" name="Прямокутник 251">
              <a:extLst>
                <a:ext uri="{FF2B5EF4-FFF2-40B4-BE49-F238E27FC236}">
                  <a16:creationId xmlns:a16="http://schemas.microsoft.com/office/drawing/2014/main" id="{2FDE5AB0-BC81-6FDE-4030-872B8657C3BE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3" name="Прямокутник 252">
              <a:extLst>
                <a:ext uri="{FF2B5EF4-FFF2-40B4-BE49-F238E27FC236}">
                  <a16:creationId xmlns:a16="http://schemas.microsoft.com/office/drawing/2014/main" id="{9350007A-2167-AF87-07D1-7766E80F9DFD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4" name="Прямокутник 253">
              <a:extLst>
                <a:ext uri="{FF2B5EF4-FFF2-40B4-BE49-F238E27FC236}">
                  <a16:creationId xmlns:a16="http://schemas.microsoft.com/office/drawing/2014/main" id="{19F0003F-9374-4F51-3D3D-914F69B652A0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5" name="Прямокутник 254">
              <a:extLst>
                <a:ext uri="{FF2B5EF4-FFF2-40B4-BE49-F238E27FC236}">
                  <a16:creationId xmlns:a16="http://schemas.microsoft.com/office/drawing/2014/main" id="{1A52BE68-8724-F31D-DFD8-CA1CE373B8A5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6" name="Прямокутник 255">
              <a:extLst>
                <a:ext uri="{FF2B5EF4-FFF2-40B4-BE49-F238E27FC236}">
                  <a16:creationId xmlns:a16="http://schemas.microsoft.com/office/drawing/2014/main" id="{3631C022-A145-FEB4-E384-2CE3EF9E4BF5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7" name="Прямокутник 256">
              <a:extLst>
                <a:ext uri="{FF2B5EF4-FFF2-40B4-BE49-F238E27FC236}">
                  <a16:creationId xmlns:a16="http://schemas.microsoft.com/office/drawing/2014/main" id="{E9C50E19-4AA7-0BFE-2832-F445F07E8DAC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8" name="Прямокутник 257">
              <a:extLst>
                <a:ext uri="{FF2B5EF4-FFF2-40B4-BE49-F238E27FC236}">
                  <a16:creationId xmlns:a16="http://schemas.microsoft.com/office/drawing/2014/main" id="{5F961817-A0E0-4AE3-2E8F-F4420BA858FC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59" name="Прямокутник 258">
              <a:extLst>
                <a:ext uri="{FF2B5EF4-FFF2-40B4-BE49-F238E27FC236}">
                  <a16:creationId xmlns:a16="http://schemas.microsoft.com/office/drawing/2014/main" id="{BA2C457E-2F0E-5424-7BA5-2DDAE74573B1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0" name="Прямокутник 259">
              <a:extLst>
                <a:ext uri="{FF2B5EF4-FFF2-40B4-BE49-F238E27FC236}">
                  <a16:creationId xmlns:a16="http://schemas.microsoft.com/office/drawing/2014/main" id="{0E3013B5-0AAF-E6F5-BA0D-DD9C3EC65600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1" name="Прямокутник 260">
              <a:extLst>
                <a:ext uri="{FF2B5EF4-FFF2-40B4-BE49-F238E27FC236}">
                  <a16:creationId xmlns:a16="http://schemas.microsoft.com/office/drawing/2014/main" id="{2F191D26-52E2-E36E-377A-7C2230FC4D1A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2" name="Прямокутник 261">
              <a:extLst>
                <a:ext uri="{FF2B5EF4-FFF2-40B4-BE49-F238E27FC236}">
                  <a16:creationId xmlns:a16="http://schemas.microsoft.com/office/drawing/2014/main" id="{6620691F-E371-33E8-6C90-4B9381209E8E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3" name="Прямокутник 262">
              <a:extLst>
                <a:ext uri="{FF2B5EF4-FFF2-40B4-BE49-F238E27FC236}">
                  <a16:creationId xmlns:a16="http://schemas.microsoft.com/office/drawing/2014/main" id="{CCA9F7AE-90B8-BBE2-DDD3-9535F9419111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4" name="Прямокутник 263">
              <a:extLst>
                <a:ext uri="{FF2B5EF4-FFF2-40B4-BE49-F238E27FC236}">
                  <a16:creationId xmlns:a16="http://schemas.microsoft.com/office/drawing/2014/main" id="{9B4F0BD1-C2CB-C112-4DA8-C0ADE29D1918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5" name="Прямокутник 264">
              <a:extLst>
                <a:ext uri="{FF2B5EF4-FFF2-40B4-BE49-F238E27FC236}">
                  <a16:creationId xmlns:a16="http://schemas.microsoft.com/office/drawing/2014/main" id="{FFA7F482-6CF0-BB8A-55CB-337641B9D4CC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6" name="Прямокутник 265">
              <a:extLst>
                <a:ext uri="{FF2B5EF4-FFF2-40B4-BE49-F238E27FC236}">
                  <a16:creationId xmlns:a16="http://schemas.microsoft.com/office/drawing/2014/main" id="{FC3979B7-1776-CDB6-A31A-47838A8B5ED2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7" name="Прямокутник 266">
              <a:extLst>
                <a:ext uri="{FF2B5EF4-FFF2-40B4-BE49-F238E27FC236}">
                  <a16:creationId xmlns:a16="http://schemas.microsoft.com/office/drawing/2014/main" id="{EFA7AC4B-E82D-D903-7895-9EF1665EACFA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8" name="Прямокутник 267">
              <a:extLst>
                <a:ext uri="{FF2B5EF4-FFF2-40B4-BE49-F238E27FC236}">
                  <a16:creationId xmlns:a16="http://schemas.microsoft.com/office/drawing/2014/main" id="{5A680C6A-A0E6-5758-A381-BBFDF21621F0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69" name="Прямокутник 268">
              <a:extLst>
                <a:ext uri="{FF2B5EF4-FFF2-40B4-BE49-F238E27FC236}">
                  <a16:creationId xmlns:a16="http://schemas.microsoft.com/office/drawing/2014/main" id="{F67D831C-4867-0DC2-70B5-11DAA26993B4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270" name="Групувати 269">
            <a:extLst>
              <a:ext uri="{FF2B5EF4-FFF2-40B4-BE49-F238E27FC236}">
                <a16:creationId xmlns:a16="http://schemas.microsoft.com/office/drawing/2014/main" id="{6ABDA56A-5264-FCE4-28F1-CA49DF876543}"/>
              </a:ext>
            </a:extLst>
          </p:cNvPr>
          <p:cNvGrpSpPr/>
          <p:nvPr userDrawn="1"/>
        </p:nvGrpSpPr>
        <p:grpSpPr>
          <a:xfrm>
            <a:off x="50292" y="5267108"/>
            <a:ext cx="12158992" cy="531300"/>
            <a:chOff x="-95608" y="-9525"/>
            <a:chExt cx="12420000" cy="540000"/>
          </a:xfrm>
          <a:noFill/>
        </p:grpSpPr>
        <p:sp>
          <p:nvSpPr>
            <p:cNvPr id="271" name="Прямокутник 270">
              <a:extLst>
                <a:ext uri="{FF2B5EF4-FFF2-40B4-BE49-F238E27FC236}">
                  <a16:creationId xmlns:a16="http://schemas.microsoft.com/office/drawing/2014/main" id="{DFC913DB-0D6A-1E7E-8174-166E5A43A5D1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2" name="Прямокутник 271">
              <a:extLst>
                <a:ext uri="{FF2B5EF4-FFF2-40B4-BE49-F238E27FC236}">
                  <a16:creationId xmlns:a16="http://schemas.microsoft.com/office/drawing/2014/main" id="{FEE55C30-FF13-3D00-6B2E-65055FA10614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3" name="Прямокутник 272">
              <a:extLst>
                <a:ext uri="{FF2B5EF4-FFF2-40B4-BE49-F238E27FC236}">
                  <a16:creationId xmlns:a16="http://schemas.microsoft.com/office/drawing/2014/main" id="{64DBD156-D9A5-0D8D-FBA8-E7676837C49F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4" name="Прямокутник 273">
              <a:extLst>
                <a:ext uri="{FF2B5EF4-FFF2-40B4-BE49-F238E27FC236}">
                  <a16:creationId xmlns:a16="http://schemas.microsoft.com/office/drawing/2014/main" id="{C01F21CF-F3D9-4CEF-8089-665117AAC9A8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5" name="Прямокутник 274">
              <a:extLst>
                <a:ext uri="{FF2B5EF4-FFF2-40B4-BE49-F238E27FC236}">
                  <a16:creationId xmlns:a16="http://schemas.microsoft.com/office/drawing/2014/main" id="{57D423E5-2396-88F8-F1CE-C58C16D6C3A9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6" name="Прямокутник 275">
              <a:extLst>
                <a:ext uri="{FF2B5EF4-FFF2-40B4-BE49-F238E27FC236}">
                  <a16:creationId xmlns:a16="http://schemas.microsoft.com/office/drawing/2014/main" id="{7D873CD9-378D-DB7E-9931-86A5EE3C8EA7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7" name="Прямокутник 276">
              <a:extLst>
                <a:ext uri="{FF2B5EF4-FFF2-40B4-BE49-F238E27FC236}">
                  <a16:creationId xmlns:a16="http://schemas.microsoft.com/office/drawing/2014/main" id="{AE6FDE76-29F9-1AF6-DB13-B0458EEF9D58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8" name="Прямокутник 277">
              <a:extLst>
                <a:ext uri="{FF2B5EF4-FFF2-40B4-BE49-F238E27FC236}">
                  <a16:creationId xmlns:a16="http://schemas.microsoft.com/office/drawing/2014/main" id="{CB9C2EB9-9A3C-323F-DEB1-1CFAE94DA262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79" name="Прямокутник 278">
              <a:extLst>
                <a:ext uri="{FF2B5EF4-FFF2-40B4-BE49-F238E27FC236}">
                  <a16:creationId xmlns:a16="http://schemas.microsoft.com/office/drawing/2014/main" id="{F4F13637-E547-700B-3ED8-38A87646BAB2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0" name="Прямокутник 279">
              <a:extLst>
                <a:ext uri="{FF2B5EF4-FFF2-40B4-BE49-F238E27FC236}">
                  <a16:creationId xmlns:a16="http://schemas.microsoft.com/office/drawing/2014/main" id="{B8F42BBB-71F3-7B3B-D7AC-D3BD81939A6B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1" name="Прямокутник 280">
              <a:extLst>
                <a:ext uri="{FF2B5EF4-FFF2-40B4-BE49-F238E27FC236}">
                  <a16:creationId xmlns:a16="http://schemas.microsoft.com/office/drawing/2014/main" id="{00BA4863-7CD6-1CAB-0DE0-3B34B4F59587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2" name="Прямокутник 281">
              <a:extLst>
                <a:ext uri="{FF2B5EF4-FFF2-40B4-BE49-F238E27FC236}">
                  <a16:creationId xmlns:a16="http://schemas.microsoft.com/office/drawing/2014/main" id="{A282B72D-BF0C-F6FD-9C3E-0AA7E7DC2552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3" name="Прямокутник 282">
              <a:extLst>
                <a:ext uri="{FF2B5EF4-FFF2-40B4-BE49-F238E27FC236}">
                  <a16:creationId xmlns:a16="http://schemas.microsoft.com/office/drawing/2014/main" id="{AF905ADE-91C8-1FE2-AC44-CE2006B26A23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4" name="Прямокутник 283">
              <a:extLst>
                <a:ext uri="{FF2B5EF4-FFF2-40B4-BE49-F238E27FC236}">
                  <a16:creationId xmlns:a16="http://schemas.microsoft.com/office/drawing/2014/main" id="{24074597-5323-92E9-6513-357CFA9A5A6B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5" name="Прямокутник 284">
              <a:extLst>
                <a:ext uri="{FF2B5EF4-FFF2-40B4-BE49-F238E27FC236}">
                  <a16:creationId xmlns:a16="http://schemas.microsoft.com/office/drawing/2014/main" id="{1D1AE29E-DD8E-0395-7738-FA40BB68AE0D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6" name="Прямокутник 285">
              <a:extLst>
                <a:ext uri="{FF2B5EF4-FFF2-40B4-BE49-F238E27FC236}">
                  <a16:creationId xmlns:a16="http://schemas.microsoft.com/office/drawing/2014/main" id="{24A617A1-F68D-FE15-0FE0-F8EDBE880629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7" name="Прямокутник 286">
              <a:extLst>
                <a:ext uri="{FF2B5EF4-FFF2-40B4-BE49-F238E27FC236}">
                  <a16:creationId xmlns:a16="http://schemas.microsoft.com/office/drawing/2014/main" id="{F8072551-70CE-5B4C-1E2D-B3D89202C2C0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8" name="Прямокутник 287">
              <a:extLst>
                <a:ext uri="{FF2B5EF4-FFF2-40B4-BE49-F238E27FC236}">
                  <a16:creationId xmlns:a16="http://schemas.microsoft.com/office/drawing/2014/main" id="{2769DE91-8336-410E-6B64-B12B5EDCCCAA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89" name="Прямокутник 288">
              <a:extLst>
                <a:ext uri="{FF2B5EF4-FFF2-40B4-BE49-F238E27FC236}">
                  <a16:creationId xmlns:a16="http://schemas.microsoft.com/office/drawing/2014/main" id="{A971169E-3448-B3AC-8173-9DBB718D3281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0" name="Прямокутник 289">
              <a:extLst>
                <a:ext uri="{FF2B5EF4-FFF2-40B4-BE49-F238E27FC236}">
                  <a16:creationId xmlns:a16="http://schemas.microsoft.com/office/drawing/2014/main" id="{E323D21E-D8FB-C80C-DBD1-5EBFA4FE0C43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1" name="Прямокутник 290">
              <a:extLst>
                <a:ext uri="{FF2B5EF4-FFF2-40B4-BE49-F238E27FC236}">
                  <a16:creationId xmlns:a16="http://schemas.microsoft.com/office/drawing/2014/main" id="{96CB51C0-1DC2-947D-A8F9-68DC9615507F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2" name="Прямокутник 291">
              <a:extLst>
                <a:ext uri="{FF2B5EF4-FFF2-40B4-BE49-F238E27FC236}">
                  <a16:creationId xmlns:a16="http://schemas.microsoft.com/office/drawing/2014/main" id="{EAB3355B-DCB2-D0C9-D92D-12FE01032E34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3" name="Прямокутник 292">
              <a:extLst>
                <a:ext uri="{FF2B5EF4-FFF2-40B4-BE49-F238E27FC236}">
                  <a16:creationId xmlns:a16="http://schemas.microsoft.com/office/drawing/2014/main" id="{38741535-B195-4E54-8929-58C0F1FF9216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  <p:grpSp>
        <p:nvGrpSpPr>
          <p:cNvPr id="294" name="Групувати 293">
            <a:extLst>
              <a:ext uri="{FF2B5EF4-FFF2-40B4-BE49-F238E27FC236}">
                <a16:creationId xmlns:a16="http://schemas.microsoft.com/office/drawing/2014/main" id="{605C2880-D3D8-E1C2-2911-7358FA19787C}"/>
              </a:ext>
            </a:extLst>
          </p:cNvPr>
          <p:cNvGrpSpPr/>
          <p:nvPr userDrawn="1"/>
        </p:nvGrpSpPr>
        <p:grpSpPr>
          <a:xfrm>
            <a:off x="50292" y="6326700"/>
            <a:ext cx="12158992" cy="531300"/>
            <a:chOff x="-95608" y="-9525"/>
            <a:chExt cx="12420000" cy="540000"/>
          </a:xfrm>
          <a:noFill/>
        </p:grpSpPr>
        <p:sp>
          <p:nvSpPr>
            <p:cNvPr id="295" name="Прямокутник 294">
              <a:extLst>
                <a:ext uri="{FF2B5EF4-FFF2-40B4-BE49-F238E27FC236}">
                  <a16:creationId xmlns:a16="http://schemas.microsoft.com/office/drawing/2014/main" id="{9221D24D-59FF-33BB-6824-4C326296A4EA}"/>
                </a:ext>
              </a:extLst>
            </p:cNvPr>
            <p:cNvSpPr/>
            <p:nvPr/>
          </p:nvSpPr>
          <p:spPr>
            <a:xfrm>
              <a:off x="-95608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6" name="Прямокутник 295">
              <a:extLst>
                <a:ext uri="{FF2B5EF4-FFF2-40B4-BE49-F238E27FC236}">
                  <a16:creationId xmlns:a16="http://schemas.microsoft.com/office/drawing/2014/main" id="{EC4C1596-6BCB-33FA-FF2C-6B75F394EFE1}"/>
                </a:ext>
              </a:extLst>
            </p:cNvPr>
            <p:cNvSpPr/>
            <p:nvPr/>
          </p:nvSpPr>
          <p:spPr>
            <a:xfrm>
              <a:off x="4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7" name="Прямокутник 296">
              <a:extLst>
                <a:ext uri="{FF2B5EF4-FFF2-40B4-BE49-F238E27FC236}">
                  <a16:creationId xmlns:a16="http://schemas.microsoft.com/office/drawing/2014/main" id="{1322DCAC-E00F-5035-CE86-609B5EA9EE06}"/>
                </a:ext>
              </a:extLst>
            </p:cNvPr>
            <p:cNvSpPr/>
            <p:nvPr/>
          </p:nvSpPr>
          <p:spPr>
            <a:xfrm>
              <a:off x="9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8" name="Прямокутник 297">
              <a:extLst>
                <a:ext uri="{FF2B5EF4-FFF2-40B4-BE49-F238E27FC236}">
                  <a16:creationId xmlns:a16="http://schemas.microsoft.com/office/drawing/2014/main" id="{F3BBAC45-ABCE-EF5B-3ABE-5423E1904C87}"/>
                </a:ext>
              </a:extLst>
            </p:cNvPr>
            <p:cNvSpPr/>
            <p:nvPr/>
          </p:nvSpPr>
          <p:spPr>
            <a:xfrm>
              <a:off x="15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299" name="Прямокутник 298">
              <a:extLst>
                <a:ext uri="{FF2B5EF4-FFF2-40B4-BE49-F238E27FC236}">
                  <a16:creationId xmlns:a16="http://schemas.microsoft.com/office/drawing/2014/main" id="{C9AA49E4-63FA-ADB9-84D1-99364B590423}"/>
                </a:ext>
              </a:extLst>
            </p:cNvPr>
            <p:cNvSpPr/>
            <p:nvPr/>
          </p:nvSpPr>
          <p:spPr>
            <a:xfrm>
              <a:off x="20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0" name="Прямокутник 299">
              <a:extLst>
                <a:ext uri="{FF2B5EF4-FFF2-40B4-BE49-F238E27FC236}">
                  <a16:creationId xmlns:a16="http://schemas.microsoft.com/office/drawing/2014/main" id="{C3397E2D-D87E-1BEA-32D4-7B0F79319F77}"/>
                </a:ext>
              </a:extLst>
            </p:cNvPr>
            <p:cNvSpPr/>
            <p:nvPr/>
          </p:nvSpPr>
          <p:spPr>
            <a:xfrm>
              <a:off x="26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1" name="Прямокутник 300">
              <a:extLst>
                <a:ext uri="{FF2B5EF4-FFF2-40B4-BE49-F238E27FC236}">
                  <a16:creationId xmlns:a16="http://schemas.microsoft.com/office/drawing/2014/main" id="{B8AC281B-5598-361E-6BC7-C98FB70BA7D0}"/>
                </a:ext>
              </a:extLst>
            </p:cNvPr>
            <p:cNvSpPr/>
            <p:nvPr/>
          </p:nvSpPr>
          <p:spPr>
            <a:xfrm>
              <a:off x="31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2" name="Прямокутник 301">
              <a:extLst>
                <a:ext uri="{FF2B5EF4-FFF2-40B4-BE49-F238E27FC236}">
                  <a16:creationId xmlns:a16="http://schemas.microsoft.com/office/drawing/2014/main" id="{4614C4B5-A002-B863-F108-2262AB6F4B7E}"/>
                </a:ext>
              </a:extLst>
            </p:cNvPr>
            <p:cNvSpPr/>
            <p:nvPr/>
          </p:nvSpPr>
          <p:spPr>
            <a:xfrm>
              <a:off x="36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3" name="Прямокутник 302">
              <a:extLst>
                <a:ext uri="{FF2B5EF4-FFF2-40B4-BE49-F238E27FC236}">
                  <a16:creationId xmlns:a16="http://schemas.microsoft.com/office/drawing/2014/main" id="{BF694974-D648-B359-9A54-1491869BC78E}"/>
                </a:ext>
              </a:extLst>
            </p:cNvPr>
            <p:cNvSpPr/>
            <p:nvPr/>
          </p:nvSpPr>
          <p:spPr>
            <a:xfrm>
              <a:off x="42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4" name="Прямокутник 303">
              <a:extLst>
                <a:ext uri="{FF2B5EF4-FFF2-40B4-BE49-F238E27FC236}">
                  <a16:creationId xmlns:a16="http://schemas.microsoft.com/office/drawing/2014/main" id="{626AFB73-4ADA-CF41-7920-68DD8BA88732}"/>
                </a:ext>
              </a:extLst>
            </p:cNvPr>
            <p:cNvSpPr/>
            <p:nvPr/>
          </p:nvSpPr>
          <p:spPr>
            <a:xfrm>
              <a:off x="47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5" name="Прямокутник 304">
              <a:extLst>
                <a:ext uri="{FF2B5EF4-FFF2-40B4-BE49-F238E27FC236}">
                  <a16:creationId xmlns:a16="http://schemas.microsoft.com/office/drawing/2014/main" id="{E6BDD9D9-4DA2-10B3-CDDF-9DAC641971AE}"/>
                </a:ext>
              </a:extLst>
            </p:cNvPr>
            <p:cNvSpPr/>
            <p:nvPr/>
          </p:nvSpPr>
          <p:spPr>
            <a:xfrm>
              <a:off x="53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6" name="Прямокутник 305">
              <a:extLst>
                <a:ext uri="{FF2B5EF4-FFF2-40B4-BE49-F238E27FC236}">
                  <a16:creationId xmlns:a16="http://schemas.microsoft.com/office/drawing/2014/main" id="{923B94D8-BA49-B528-100F-CFAA20392BB8}"/>
                </a:ext>
              </a:extLst>
            </p:cNvPr>
            <p:cNvSpPr/>
            <p:nvPr/>
          </p:nvSpPr>
          <p:spPr>
            <a:xfrm>
              <a:off x="58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7" name="Прямокутник 306">
              <a:extLst>
                <a:ext uri="{FF2B5EF4-FFF2-40B4-BE49-F238E27FC236}">
                  <a16:creationId xmlns:a16="http://schemas.microsoft.com/office/drawing/2014/main" id="{6906651A-609D-8377-8F20-642C35D3B655}"/>
                </a:ext>
              </a:extLst>
            </p:cNvPr>
            <p:cNvSpPr/>
            <p:nvPr/>
          </p:nvSpPr>
          <p:spPr>
            <a:xfrm>
              <a:off x="63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8" name="Прямокутник 307">
              <a:extLst>
                <a:ext uri="{FF2B5EF4-FFF2-40B4-BE49-F238E27FC236}">
                  <a16:creationId xmlns:a16="http://schemas.microsoft.com/office/drawing/2014/main" id="{63846125-F769-8D75-42F2-09F7B8C33B62}"/>
                </a:ext>
              </a:extLst>
            </p:cNvPr>
            <p:cNvSpPr/>
            <p:nvPr/>
          </p:nvSpPr>
          <p:spPr>
            <a:xfrm>
              <a:off x="69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09" name="Прямокутник 308">
              <a:extLst>
                <a:ext uri="{FF2B5EF4-FFF2-40B4-BE49-F238E27FC236}">
                  <a16:creationId xmlns:a16="http://schemas.microsoft.com/office/drawing/2014/main" id="{43CC7611-FAD8-CB03-986A-EE07F047BFEE}"/>
                </a:ext>
              </a:extLst>
            </p:cNvPr>
            <p:cNvSpPr/>
            <p:nvPr/>
          </p:nvSpPr>
          <p:spPr>
            <a:xfrm>
              <a:off x="74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0" name="Прямокутник 309">
              <a:extLst>
                <a:ext uri="{FF2B5EF4-FFF2-40B4-BE49-F238E27FC236}">
                  <a16:creationId xmlns:a16="http://schemas.microsoft.com/office/drawing/2014/main" id="{F1EFB023-0D72-FA58-AB4F-4E9C19F81318}"/>
                </a:ext>
              </a:extLst>
            </p:cNvPr>
            <p:cNvSpPr/>
            <p:nvPr/>
          </p:nvSpPr>
          <p:spPr>
            <a:xfrm>
              <a:off x="80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1" name="Прямокутник 310">
              <a:extLst>
                <a:ext uri="{FF2B5EF4-FFF2-40B4-BE49-F238E27FC236}">
                  <a16:creationId xmlns:a16="http://schemas.microsoft.com/office/drawing/2014/main" id="{0FE94AAE-654E-E9B1-F3CE-B51324DB0209}"/>
                </a:ext>
              </a:extLst>
            </p:cNvPr>
            <p:cNvSpPr/>
            <p:nvPr/>
          </p:nvSpPr>
          <p:spPr>
            <a:xfrm>
              <a:off x="85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2" name="Прямокутник 311">
              <a:extLst>
                <a:ext uri="{FF2B5EF4-FFF2-40B4-BE49-F238E27FC236}">
                  <a16:creationId xmlns:a16="http://schemas.microsoft.com/office/drawing/2014/main" id="{8792DFD0-C3E4-5D4A-4CB2-CDDECA96903F}"/>
                </a:ext>
              </a:extLst>
            </p:cNvPr>
            <p:cNvSpPr/>
            <p:nvPr/>
          </p:nvSpPr>
          <p:spPr>
            <a:xfrm>
              <a:off x="90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3" name="Прямокутник 312">
              <a:extLst>
                <a:ext uri="{FF2B5EF4-FFF2-40B4-BE49-F238E27FC236}">
                  <a16:creationId xmlns:a16="http://schemas.microsoft.com/office/drawing/2014/main" id="{16AF0B25-F00D-34C8-1C9A-FFE9C634ED5B}"/>
                </a:ext>
              </a:extLst>
            </p:cNvPr>
            <p:cNvSpPr/>
            <p:nvPr/>
          </p:nvSpPr>
          <p:spPr>
            <a:xfrm>
              <a:off x="962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4" name="Прямокутник 313">
              <a:extLst>
                <a:ext uri="{FF2B5EF4-FFF2-40B4-BE49-F238E27FC236}">
                  <a16:creationId xmlns:a16="http://schemas.microsoft.com/office/drawing/2014/main" id="{B3C050BA-A2DD-7461-45E3-96FA254A249B}"/>
                </a:ext>
              </a:extLst>
            </p:cNvPr>
            <p:cNvSpPr/>
            <p:nvPr/>
          </p:nvSpPr>
          <p:spPr>
            <a:xfrm>
              <a:off x="1016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5" name="Прямокутник 314">
              <a:extLst>
                <a:ext uri="{FF2B5EF4-FFF2-40B4-BE49-F238E27FC236}">
                  <a16:creationId xmlns:a16="http://schemas.microsoft.com/office/drawing/2014/main" id="{11AA9C1F-852F-334D-5540-19C54D179BE1}"/>
                </a:ext>
              </a:extLst>
            </p:cNvPr>
            <p:cNvSpPr/>
            <p:nvPr/>
          </p:nvSpPr>
          <p:spPr>
            <a:xfrm>
              <a:off x="1070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6" name="Прямокутник 315">
              <a:extLst>
                <a:ext uri="{FF2B5EF4-FFF2-40B4-BE49-F238E27FC236}">
                  <a16:creationId xmlns:a16="http://schemas.microsoft.com/office/drawing/2014/main" id="{2D4B9D04-0B94-9070-BCA9-10763E0D8655}"/>
                </a:ext>
              </a:extLst>
            </p:cNvPr>
            <p:cNvSpPr/>
            <p:nvPr/>
          </p:nvSpPr>
          <p:spPr>
            <a:xfrm>
              <a:off x="1124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  <p:sp>
          <p:nvSpPr>
            <p:cNvPr id="317" name="Прямокутник 316">
              <a:extLst>
                <a:ext uri="{FF2B5EF4-FFF2-40B4-BE49-F238E27FC236}">
                  <a16:creationId xmlns:a16="http://schemas.microsoft.com/office/drawing/2014/main" id="{15D284C9-82A6-57E2-A90E-B8F96D2C78A6}"/>
                </a:ext>
              </a:extLst>
            </p:cNvPr>
            <p:cNvSpPr/>
            <p:nvPr/>
          </p:nvSpPr>
          <p:spPr>
            <a:xfrm>
              <a:off x="11784392" y="-9525"/>
              <a:ext cx="540000" cy="540000"/>
            </a:xfrm>
            <a:prstGeom prst="rect">
              <a:avLst/>
            </a:prstGeom>
            <a:grpFill/>
            <a:ln w="3175">
              <a:solidFill>
                <a:schemeClr val="bg1">
                  <a:lumMod val="95000"/>
                  <a:alpha val="99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981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03152" y="6547104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C7552CE-E9DA-40BF-BEA1-7991C075ACA1}"/>
              </a:ext>
            </a:extLst>
          </p:cNvPr>
          <p:cNvSpPr/>
          <p:nvPr/>
        </p:nvSpPr>
        <p:spPr>
          <a:xfrm>
            <a:off x="0" y="-1786"/>
            <a:ext cx="12192000" cy="6896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latin typeface="Montserrat" panose="00000500000000000000" pitchFamily="2" charset="-52"/>
            </a:endParaRPr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A836E321-5FDC-4EFB-9295-D6312E6F4AAB}"/>
              </a:ext>
            </a:extLst>
          </p:cNvPr>
          <p:cNvSpPr txBox="1">
            <a:spLocks/>
          </p:cNvSpPr>
          <p:nvPr/>
        </p:nvSpPr>
        <p:spPr>
          <a:xfrm>
            <a:off x="1667507" y="2708920"/>
            <a:ext cx="8856984" cy="2571748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900" b="1" kern="1200">
                <a:solidFill>
                  <a:schemeClr val="tx1"/>
                </a:solidFill>
                <a:latin typeface="Montserrat" panose="00000500000000000000" pitchFamily="50" charset="-52"/>
                <a:ea typeface="+mj-ea"/>
                <a:cs typeface="+mj-cs"/>
              </a:defRPr>
            </a:lvl1pPr>
          </a:lstStyle>
          <a:p>
            <a:pPr algn="ctr">
              <a:spcBef>
                <a:spcPts val="600"/>
              </a:spcBef>
            </a:pPr>
            <a:r>
              <a:rPr lang="ru-RU" sz="2800" dirty="0" err="1">
                <a:solidFill>
                  <a:srgbClr val="0053A4"/>
                </a:solidFill>
                <a:latin typeface="Montserrat" panose="00000500000000000000" pitchFamily="2" charset="-52"/>
              </a:rPr>
              <a:t>Хто</a:t>
            </a:r>
            <a:r>
              <a:rPr lang="ru-RU" sz="2800" dirty="0">
                <a:solidFill>
                  <a:srgbClr val="0053A4"/>
                </a:solidFill>
                <a:latin typeface="Montserrat" panose="00000500000000000000" pitchFamily="2" charset="-52"/>
              </a:rPr>
              <a:t> </a:t>
            </a:r>
            <a:r>
              <a:rPr lang="ru-RU" sz="2800" dirty="0" err="1">
                <a:solidFill>
                  <a:srgbClr val="0053A4"/>
                </a:solidFill>
                <a:latin typeface="Montserrat" panose="00000500000000000000" pitchFamily="2" charset="-52"/>
              </a:rPr>
              <a:t>тримає</a:t>
            </a:r>
            <a:r>
              <a:rPr lang="ru-RU" sz="2800" dirty="0">
                <a:solidFill>
                  <a:srgbClr val="0053A4"/>
                </a:solidFill>
                <a:latin typeface="Montserrat" panose="00000500000000000000" pitchFamily="2" charset="-52"/>
              </a:rPr>
              <a:t> тих,</a:t>
            </a:r>
            <a:br>
              <a:rPr lang="ru-RU" sz="2800" dirty="0">
                <a:solidFill>
                  <a:srgbClr val="0053A4"/>
                </a:solidFill>
                <a:latin typeface="Montserrat" panose="00000500000000000000" pitchFamily="2" charset="-52"/>
              </a:rPr>
            </a:br>
            <a:r>
              <a:rPr lang="ru-RU" sz="2800" dirty="0" err="1">
                <a:solidFill>
                  <a:srgbClr val="0053A4"/>
                </a:solidFill>
                <a:latin typeface="Montserrat" panose="00000500000000000000" pitchFamily="2" charset="-52"/>
              </a:rPr>
              <a:t>хто</a:t>
            </a:r>
            <a:r>
              <a:rPr lang="ru-RU" sz="2800" dirty="0">
                <a:solidFill>
                  <a:srgbClr val="0053A4"/>
                </a:solidFill>
                <a:latin typeface="Montserrat" panose="00000500000000000000" pitchFamily="2" charset="-52"/>
              </a:rPr>
              <a:t> </a:t>
            </a:r>
            <a:r>
              <a:rPr lang="ru-RU" sz="2800" dirty="0" err="1">
                <a:solidFill>
                  <a:srgbClr val="0053A4"/>
                </a:solidFill>
                <a:latin typeface="Montserrat" panose="00000500000000000000" pitchFamily="2" charset="-52"/>
              </a:rPr>
              <a:t>тримає</a:t>
            </a:r>
            <a:r>
              <a:rPr lang="ru-RU" sz="2800" dirty="0">
                <a:solidFill>
                  <a:srgbClr val="0053A4"/>
                </a:solidFill>
                <a:latin typeface="Montserrat" panose="00000500000000000000" pitchFamily="2" charset="-52"/>
              </a:rPr>
              <a:t> </a:t>
            </a:r>
            <a:r>
              <a:rPr lang="ru-RU" sz="2800" dirty="0" err="1">
                <a:solidFill>
                  <a:srgbClr val="0053A4"/>
                </a:solidFill>
                <a:latin typeface="Montserrat" panose="00000500000000000000" pitchFamily="2" charset="-52"/>
              </a:rPr>
              <a:t>бізнес</a:t>
            </a:r>
            <a:r>
              <a:rPr lang="en-US" sz="2800" dirty="0">
                <a:solidFill>
                  <a:srgbClr val="0053A4"/>
                </a:solidFill>
                <a:latin typeface="Montserrat" panose="00000500000000000000" pitchFamily="2" charset="-52"/>
              </a:rPr>
              <a:t>?</a:t>
            </a:r>
            <a:endParaRPr lang="ru-RU" sz="2800" dirty="0">
              <a:solidFill>
                <a:srgbClr val="0053A4"/>
              </a:solidFill>
              <a:latin typeface="Montserrat" panose="00000500000000000000" pitchFamily="2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9F6BD9-D4A8-4CEF-AFE0-8C3F4D8C5B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336" y="2235389"/>
            <a:ext cx="3743327" cy="94706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E13704-D037-B021-A662-7AF4073DAABC}"/>
              </a:ext>
            </a:extLst>
          </p:cNvPr>
          <p:cNvSpPr txBox="1"/>
          <p:nvPr/>
        </p:nvSpPr>
        <p:spPr>
          <a:xfrm>
            <a:off x="3902930" y="4736020"/>
            <a:ext cx="438613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</a:rPr>
              <a:t>Галина Цвіркун 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</a:rPr>
              <a:t>&amp;</a:t>
            </a:r>
            <a:r>
              <a:rPr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</a:rPr>
              <a:t>  Марта </a:t>
            </a:r>
            <a:r>
              <a:rPr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 pitchFamily="2" charset="-52"/>
              </a:rPr>
              <a:t>Мельник</a:t>
            </a: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74119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10989-4E3E-1CE9-C4D2-0FE7C18F12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8BE7BA46-C78B-B1EC-8DC6-36D6364FD96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2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97EC42AC-C2EA-9C7A-0801-67B139AFA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0D58208B-C5EE-0FBC-6C60-F3E037748F57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РОБОЧЕ ВИЗНАЧЕННЯ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33AF7E82-2987-30F4-587A-1C1A94F052A5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Бізнес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платить не за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витривалість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.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Бізнес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платить за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якість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рішень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.</a:t>
            </a:r>
          </a:p>
        </p:txBody>
      </p:sp>
      <p:sp>
        <p:nvSpPr>
          <p:cNvPr id="191" name="Shape 3">
            <a:extLst>
              <a:ext uri="{FF2B5EF4-FFF2-40B4-BE49-F238E27FC236}">
                <a16:creationId xmlns:a16="http://schemas.microsoft.com/office/drawing/2014/main" id="{8B1822F7-C197-1177-B171-728F3576CE31}"/>
              </a:ext>
            </a:extLst>
          </p:cNvPr>
          <p:cNvSpPr/>
          <p:nvPr/>
        </p:nvSpPr>
        <p:spPr>
          <a:xfrm>
            <a:off x="548640" y="1940664"/>
            <a:ext cx="251460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95" name="Text 7">
            <a:extLst>
              <a:ext uri="{FF2B5EF4-FFF2-40B4-BE49-F238E27FC236}">
                <a16:creationId xmlns:a16="http://schemas.microsoft.com/office/drawing/2014/main" id="{F3B4BFC6-FDB9-8101-4F84-5AA794790F7A}"/>
              </a:ext>
            </a:extLst>
          </p:cNvPr>
          <p:cNvSpPr/>
          <p:nvPr/>
        </p:nvSpPr>
        <p:spPr>
          <a:xfrm>
            <a:off x="713232" y="2387156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7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Ясність</a:t>
            </a:r>
            <a:endParaRPr lang="en-US" sz="17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96" name="Text 8">
            <a:extLst>
              <a:ext uri="{FF2B5EF4-FFF2-40B4-BE49-F238E27FC236}">
                <a16:creationId xmlns:a16="http://schemas.microsoft.com/office/drawing/2014/main" id="{67F139C1-A6A0-6577-053E-FF9D9BD533E1}"/>
              </a:ext>
            </a:extLst>
          </p:cNvPr>
          <p:cNvSpPr/>
          <p:nvPr/>
        </p:nvSpPr>
        <p:spPr>
          <a:xfrm>
            <a:off x="713232" y="3117901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1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Чи зрозуміло, що саме ми </a:t>
            </a:r>
            <a:r>
              <a:rPr lang="en-US" sz="11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вирішуємо</a:t>
            </a:r>
            <a:r>
              <a:rPr lang="en-US" sz="11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- і чому?</a:t>
            </a:r>
            <a:endParaRPr lang="en-US" sz="11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97" name="Shape 9">
            <a:extLst>
              <a:ext uri="{FF2B5EF4-FFF2-40B4-BE49-F238E27FC236}">
                <a16:creationId xmlns:a16="http://schemas.microsoft.com/office/drawing/2014/main" id="{586921E3-A636-425D-95A3-4D2BC5A6D2D7}"/>
              </a:ext>
            </a:extLst>
          </p:cNvPr>
          <p:cNvSpPr/>
          <p:nvPr/>
        </p:nvSpPr>
        <p:spPr>
          <a:xfrm>
            <a:off x="3410712" y="1940664"/>
            <a:ext cx="251460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01" name="Text 13">
            <a:extLst>
              <a:ext uri="{FF2B5EF4-FFF2-40B4-BE49-F238E27FC236}">
                <a16:creationId xmlns:a16="http://schemas.microsoft.com/office/drawing/2014/main" id="{7914A7FB-76B9-08F9-DCAA-3EDA36D53A65}"/>
              </a:ext>
            </a:extLst>
          </p:cNvPr>
          <p:cNvSpPr/>
          <p:nvPr/>
        </p:nvSpPr>
        <p:spPr>
          <a:xfrm>
            <a:off x="3575304" y="2387156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7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Своєчасність</a:t>
            </a:r>
            <a:endParaRPr lang="en-US" sz="17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02" name="Text 14">
            <a:extLst>
              <a:ext uri="{FF2B5EF4-FFF2-40B4-BE49-F238E27FC236}">
                <a16:creationId xmlns:a16="http://schemas.microsoft.com/office/drawing/2014/main" id="{7D6B5916-01DF-353F-F398-06C1C7214690}"/>
              </a:ext>
            </a:extLst>
          </p:cNvPr>
          <p:cNvSpPr/>
          <p:nvPr/>
        </p:nvSpPr>
        <p:spPr>
          <a:xfrm>
            <a:off x="3575304" y="3117901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1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Чи рішення прийняте тоді, коли ще можна вплинути?</a:t>
            </a:r>
            <a:endParaRPr lang="en-US" sz="11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03" name="Shape 15">
            <a:extLst>
              <a:ext uri="{FF2B5EF4-FFF2-40B4-BE49-F238E27FC236}">
                <a16:creationId xmlns:a16="http://schemas.microsoft.com/office/drawing/2014/main" id="{FA77C890-36F5-A2B8-48EB-8B98A6D4902E}"/>
              </a:ext>
            </a:extLst>
          </p:cNvPr>
          <p:cNvSpPr/>
          <p:nvPr/>
        </p:nvSpPr>
        <p:spPr>
          <a:xfrm>
            <a:off x="6272784" y="1940664"/>
            <a:ext cx="251460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07" name="Text 19">
            <a:extLst>
              <a:ext uri="{FF2B5EF4-FFF2-40B4-BE49-F238E27FC236}">
                <a16:creationId xmlns:a16="http://schemas.microsoft.com/office/drawing/2014/main" id="{6C76EBFE-1EA2-5672-071C-ACE5911E8A56}"/>
              </a:ext>
            </a:extLst>
          </p:cNvPr>
          <p:cNvSpPr/>
          <p:nvPr/>
        </p:nvSpPr>
        <p:spPr>
          <a:xfrm>
            <a:off x="6437376" y="2387156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7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Ширина бачення</a:t>
            </a:r>
            <a:endParaRPr lang="en-US" sz="17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08" name="Text 20">
            <a:extLst>
              <a:ext uri="{FF2B5EF4-FFF2-40B4-BE49-F238E27FC236}">
                <a16:creationId xmlns:a16="http://schemas.microsoft.com/office/drawing/2014/main" id="{3D1A4385-C5DE-DC62-F648-D33C6F366F88}"/>
              </a:ext>
            </a:extLst>
          </p:cNvPr>
          <p:cNvSpPr/>
          <p:nvPr/>
        </p:nvSpPr>
        <p:spPr>
          <a:xfrm>
            <a:off x="6437376" y="3117901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1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Чи бачимо ми альтернативи, а не лише перший очевидний варіант?</a:t>
            </a:r>
            <a:endParaRPr lang="en-US" sz="11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09" name="Shape 21">
            <a:extLst>
              <a:ext uri="{FF2B5EF4-FFF2-40B4-BE49-F238E27FC236}">
                <a16:creationId xmlns:a16="http://schemas.microsoft.com/office/drawing/2014/main" id="{273CF625-0DFF-4D3B-C67E-6580D6A6064D}"/>
              </a:ext>
            </a:extLst>
          </p:cNvPr>
          <p:cNvSpPr/>
          <p:nvPr/>
        </p:nvSpPr>
        <p:spPr>
          <a:xfrm>
            <a:off x="9134856" y="1940664"/>
            <a:ext cx="251460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13" name="Text 25">
            <a:extLst>
              <a:ext uri="{FF2B5EF4-FFF2-40B4-BE49-F238E27FC236}">
                <a16:creationId xmlns:a16="http://schemas.microsoft.com/office/drawing/2014/main" id="{7E26D151-E5D7-2CA2-DDBA-DA13266BA55E}"/>
              </a:ext>
            </a:extLst>
          </p:cNvPr>
          <p:cNvSpPr/>
          <p:nvPr/>
        </p:nvSpPr>
        <p:spPr>
          <a:xfrm>
            <a:off x="9299448" y="2387156"/>
            <a:ext cx="2148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7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Наслідки</a:t>
            </a:r>
            <a:endParaRPr lang="en-US" sz="17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14" name="Text 26">
            <a:extLst>
              <a:ext uri="{FF2B5EF4-FFF2-40B4-BE49-F238E27FC236}">
                <a16:creationId xmlns:a16="http://schemas.microsoft.com/office/drawing/2014/main" id="{BDD2D52D-F49E-953B-1082-206939DBD99F}"/>
              </a:ext>
            </a:extLst>
          </p:cNvPr>
          <p:cNvSpPr/>
          <p:nvPr/>
        </p:nvSpPr>
        <p:spPr>
          <a:xfrm>
            <a:off x="9299448" y="3117901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1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Чи врахували людей, гроші, клієнта і другий порядок наслідків?</a:t>
            </a:r>
            <a:endParaRPr lang="en-US" sz="11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218" name="Shape 58">
            <a:extLst>
              <a:ext uri="{FF2B5EF4-FFF2-40B4-BE49-F238E27FC236}">
                <a16:creationId xmlns:a16="http://schemas.microsoft.com/office/drawing/2014/main" id="{E7EF3065-B37B-5ACD-F69A-416E0EC9292F}"/>
              </a:ext>
            </a:extLst>
          </p:cNvPr>
          <p:cNvSpPr/>
          <p:nvPr/>
        </p:nvSpPr>
        <p:spPr>
          <a:xfrm>
            <a:off x="548640" y="5049624"/>
            <a:ext cx="11201400" cy="839515"/>
          </a:xfrm>
          <a:prstGeom prst="roundRect">
            <a:avLst>
              <a:gd name="adj" fmla="val 11905"/>
            </a:avLst>
          </a:prstGeom>
          <a:solidFill>
            <a:srgbClr val="0D2B45"/>
          </a:solidFill>
          <a:ln w="12700">
            <a:solidFill>
              <a:srgbClr val="0D2B45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Коли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ресурс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керівника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падає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,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першою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часто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змінюється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не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присутність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на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роботі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</a:p>
          <a:p>
            <a:pPr algn="ctr"/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uk-UA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А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саме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одна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з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цих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чотирьох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характеристик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рішення</a:t>
            </a:r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.</a:t>
            </a:r>
            <a:endParaRPr lang="uk-UA" sz="14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581842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3597E-8934-F9CE-0F86-B22A99F21C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3487067B-3E9B-1ABC-972F-2B48093C4B6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3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5D41F510-C87A-4F23-8AA6-8C2A4ECF1E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BB085E33-76EF-C3EF-32BB-132120FD034A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ЗОВНІШНЯ ОПОРА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EE86A440-4C12-4974-DB68-C0179480F755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Deloitte Ukraine: роль менеджера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вже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потребує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переосмислення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42" name="Text 2">
            <a:extLst>
              <a:ext uri="{FF2B5EF4-FFF2-40B4-BE49-F238E27FC236}">
                <a16:creationId xmlns:a16="http://schemas.microsoft.com/office/drawing/2014/main" id="{F1CC4B6B-AE91-8340-9482-B404FD98401B}"/>
              </a:ext>
            </a:extLst>
          </p:cNvPr>
          <p:cNvSpPr/>
          <p:nvPr/>
        </p:nvSpPr>
        <p:spPr>
          <a:xfrm>
            <a:off x="548640" y="13533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2025 Global Human Capital Trends + український зріз. Це не наша </a:t>
            </a:r>
            <a:r>
              <a:rPr lang="en-US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гіпотеза</a:t>
            </a:r>
            <a:r>
              <a:rPr lang="en-US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- це висновок дослідження Deloitte.</a:t>
            </a:r>
            <a:endParaRPr lang="en-US" sz="12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43" name="Shape 3">
            <a:extLst>
              <a:ext uri="{FF2B5EF4-FFF2-40B4-BE49-F238E27FC236}">
                <a16:creationId xmlns:a16="http://schemas.microsoft.com/office/drawing/2014/main" id="{6B69F158-DC62-E1A8-BFA4-9E45DDD34CF5}"/>
              </a:ext>
            </a:extLst>
          </p:cNvPr>
          <p:cNvSpPr/>
          <p:nvPr/>
        </p:nvSpPr>
        <p:spPr>
          <a:xfrm>
            <a:off x="566928" y="2083665"/>
            <a:ext cx="4709160" cy="3959352"/>
          </a:xfrm>
          <a:prstGeom prst="roundRect">
            <a:avLst>
              <a:gd name="adj" fmla="val 2309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44" name="Text 4">
            <a:extLst>
              <a:ext uri="{FF2B5EF4-FFF2-40B4-BE49-F238E27FC236}">
                <a16:creationId xmlns:a16="http://schemas.microsoft.com/office/drawing/2014/main" id="{0D633398-F9D1-948C-3DCA-45E5B9875B2B}"/>
              </a:ext>
            </a:extLst>
          </p:cNvPr>
          <p:cNvSpPr/>
          <p:nvPr/>
        </p:nvSpPr>
        <p:spPr>
          <a:xfrm>
            <a:off x="2212848" y="2252829"/>
            <a:ext cx="1143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r>
              <a:rPr lang="en-US" sz="2100" b="1" dirty="0">
                <a:solidFill>
                  <a:srgbClr val="1D1D1B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deloitte.</a:t>
            </a:r>
            <a:endParaRPr lang="en-US" sz="21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45" name="Shape 5">
            <a:extLst>
              <a:ext uri="{FF2B5EF4-FFF2-40B4-BE49-F238E27FC236}">
                <a16:creationId xmlns:a16="http://schemas.microsoft.com/office/drawing/2014/main" id="{52057BA8-9FE7-E38F-E381-ECC5444A3BF0}"/>
              </a:ext>
            </a:extLst>
          </p:cNvPr>
          <p:cNvSpPr/>
          <p:nvPr/>
        </p:nvSpPr>
        <p:spPr>
          <a:xfrm>
            <a:off x="3246120" y="2453997"/>
            <a:ext cx="82296" cy="82296"/>
          </a:xfrm>
          <a:prstGeom prst="ellipse">
            <a:avLst/>
          </a:prstGeom>
          <a:solidFill>
            <a:srgbClr val="86BC25"/>
          </a:solidFill>
          <a:ln w="12700">
            <a:solidFill>
              <a:srgbClr val="86BC25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49" name="Shape 9">
            <a:extLst>
              <a:ext uri="{FF2B5EF4-FFF2-40B4-BE49-F238E27FC236}">
                <a16:creationId xmlns:a16="http://schemas.microsoft.com/office/drawing/2014/main" id="{763B84A5-7ED7-1393-24D0-26D8F7FB46CA}"/>
              </a:ext>
            </a:extLst>
          </p:cNvPr>
          <p:cNvSpPr/>
          <p:nvPr/>
        </p:nvSpPr>
        <p:spPr>
          <a:xfrm>
            <a:off x="841248" y="2815185"/>
            <a:ext cx="4151376" cy="0"/>
          </a:xfrm>
          <a:prstGeom prst="line">
            <a:avLst/>
          </a:prstGeom>
          <a:noFill/>
          <a:ln w="12700">
            <a:solidFill>
              <a:srgbClr val="CED5D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0" name="Text 10">
            <a:extLst>
              <a:ext uri="{FF2B5EF4-FFF2-40B4-BE49-F238E27FC236}">
                <a16:creationId xmlns:a16="http://schemas.microsoft.com/office/drawing/2014/main" id="{9835C04B-2433-A4F7-0A09-710B86FF850E}"/>
              </a:ext>
            </a:extLst>
          </p:cNvPr>
          <p:cNvSpPr/>
          <p:nvPr/>
        </p:nvSpPr>
        <p:spPr>
          <a:xfrm>
            <a:off x="841248" y="3194660"/>
            <a:ext cx="40416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75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Дослідження Deloitte 2025 Global Human Capital Trends</a:t>
            </a:r>
            <a:endParaRPr lang="en-US" sz="17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1" name="Text 11">
            <a:extLst>
              <a:ext uri="{FF2B5EF4-FFF2-40B4-BE49-F238E27FC236}">
                <a16:creationId xmlns:a16="http://schemas.microsoft.com/office/drawing/2014/main" id="{4D817B35-005D-4290-7F09-2CF5C49905AB}"/>
              </a:ext>
            </a:extLst>
          </p:cNvPr>
          <p:cNvSpPr/>
          <p:nvPr/>
        </p:nvSpPr>
        <p:spPr>
          <a:xfrm>
            <a:off x="841248" y="390789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97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Ключовий висновок для нашої теми</a:t>
            </a:r>
            <a:endParaRPr lang="en-US" sz="97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2" name="Shape 12">
            <a:extLst>
              <a:ext uri="{FF2B5EF4-FFF2-40B4-BE49-F238E27FC236}">
                <a16:creationId xmlns:a16="http://schemas.microsoft.com/office/drawing/2014/main" id="{776286BC-B337-D655-D674-9F51EB79892D}"/>
              </a:ext>
            </a:extLst>
          </p:cNvPr>
          <p:cNvSpPr/>
          <p:nvPr/>
        </p:nvSpPr>
        <p:spPr>
          <a:xfrm>
            <a:off x="841248" y="4434741"/>
            <a:ext cx="4041648" cy="1051560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rgbClr val="E9EFE9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3" name="Text 13">
            <a:extLst>
              <a:ext uri="{FF2B5EF4-FFF2-40B4-BE49-F238E27FC236}">
                <a16:creationId xmlns:a16="http://schemas.microsoft.com/office/drawing/2014/main" id="{B221FD6F-7F5D-6621-C49D-0D96639B9540}"/>
              </a:ext>
            </a:extLst>
          </p:cNvPr>
          <p:cNvSpPr/>
          <p:nvPr/>
        </p:nvSpPr>
        <p:spPr>
          <a:xfrm>
            <a:off x="1175004" y="4628029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4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79% в Україні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4" name="Text 14">
            <a:extLst>
              <a:ext uri="{FF2B5EF4-FFF2-40B4-BE49-F238E27FC236}">
                <a16:creationId xmlns:a16="http://schemas.microsoft.com/office/drawing/2014/main" id="{CBDE840F-EB99-BC27-290A-768BE534EA04}"/>
              </a:ext>
            </a:extLst>
          </p:cNvPr>
          <p:cNvSpPr/>
          <p:nvPr/>
        </p:nvSpPr>
        <p:spPr>
          <a:xfrm>
            <a:off x="3278124" y="4628029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4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73% у світі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5" name="Text 15">
            <a:extLst>
              <a:ext uri="{FF2B5EF4-FFF2-40B4-BE49-F238E27FC236}">
                <a16:creationId xmlns:a16="http://schemas.microsoft.com/office/drawing/2014/main" id="{2D90B9D1-D316-7C08-6643-A69AB360A0E4}"/>
              </a:ext>
            </a:extLst>
          </p:cNvPr>
          <p:cNvSpPr/>
          <p:nvPr/>
        </p:nvSpPr>
        <p:spPr>
          <a:xfrm>
            <a:off x="1175004" y="5002933"/>
            <a:ext cx="34930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0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вважають важливим переосмислити роль менеджера середньої ланки</a:t>
            </a:r>
            <a:endParaRPr lang="en-US" sz="10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8" name="Shape 18">
            <a:extLst>
              <a:ext uri="{FF2B5EF4-FFF2-40B4-BE49-F238E27FC236}">
                <a16:creationId xmlns:a16="http://schemas.microsoft.com/office/drawing/2014/main" id="{D314A7DA-655B-5D3A-F2FE-7ACFE5C680A3}"/>
              </a:ext>
            </a:extLst>
          </p:cNvPr>
          <p:cNvSpPr/>
          <p:nvPr/>
        </p:nvSpPr>
        <p:spPr>
          <a:xfrm>
            <a:off x="5632704" y="2005764"/>
            <a:ext cx="2788920" cy="425373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DDE8E3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59" name="Text 19">
            <a:extLst>
              <a:ext uri="{FF2B5EF4-FFF2-40B4-BE49-F238E27FC236}">
                <a16:creationId xmlns:a16="http://schemas.microsoft.com/office/drawing/2014/main" id="{335ECE2D-A0F2-100F-DD77-1F479D7F9EB8}"/>
              </a:ext>
            </a:extLst>
          </p:cNvPr>
          <p:cNvSpPr/>
          <p:nvPr/>
        </p:nvSpPr>
        <p:spPr>
          <a:xfrm>
            <a:off x="5705856" y="2099053"/>
            <a:ext cx="13807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0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УКРАЇНСЬКИЙ ЗРІЗ</a:t>
            </a:r>
            <a:endParaRPr lang="en-US" sz="10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0" name="Shape 20">
            <a:extLst>
              <a:ext uri="{FF2B5EF4-FFF2-40B4-BE49-F238E27FC236}">
                <a16:creationId xmlns:a16="http://schemas.microsoft.com/office/drawing/2014/main" id="{4C6BD175-9AF9-087E-E59F-D6798DEEE055}"/>
              </a:ext>
            </a:extLst>
          </p:cNvPr>
          <p:cNvSpPr/>
          <p:nvPr/>
        </p:nvSpPr>
        <p:spPr>
          <a:xfrm>
            <a:off x="5632704" y="2559153"/>
            <a:ext cx="2788920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1" name="Text 21">
            <a:extLst>
              <a:ext uri="{FF2B5EF4-FFF2-40B4-BE49-F238E27FC236}">
                <a16:creationId xmlns:a16="http://schemas.microsoft.com/office/drawing/2014/main" id="{0179B841-8C4B-D5BE-DE0E-69FE92E7A606}"/>
              </a:ext>
            </a:extLst>
          </p:cNvPr>
          <p:cNvSpPr/>
          <p:nvPr/>
        </p:nvSpPr>
        <p:spPr>
          <a:xfrm>
            <a:off x="5897880" y="2886922"/>
            <a:ext cx="7772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6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0%</a:t>
            </a:r>
            <a:endParaRPr lang="en-US" sz="26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2" name="Text 22">
            <a:extLst>
              <a:ext uri="{FF2B5EF4-FFF2-40B4-BE49-F238E27FC236}">
                <a16:creationId xmlns:a16="http://schemas.microsoft.com/office/drawing/2014/main" id="{86109F1E-9A86-D201-D561-151884600581}"/>
              </a:ext>
            </a:extLst>
          </p:cNvPr>
          <p:cNvSpPr/>
          <p:nvPr/>
        </p:nvSpPr>
        <p:spPr>
          <a:xfrm>
            <a:off x="6583680" y="2850346"/>
            <a:ext cx="1600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r>
              <a:rPr lang="en-US" sz="102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українських респондентів повідомили про значний прогрес у переосмисленні ролі менеджера</a:t>
            </a:r>
            <a:endParaRPr lang="en-US" sz="102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3" name="Shape 23">
            <a:extLst>
              <a:ext uri="{FF2B5EF4-FFF2-40B4-BE49-F238E27FC236}">
                <a16:creationId xmlns:a16="http://schemas.microsoft.com/office/drawing/2014/main" id="{4AFCDE69-8283-9F24-F89D-DBC6642E884D}"/>
              </a:ext>
            </a:extLst>
          </p:cNvPr>
          <p:cNvSpPr/>
          <p:nvPr/>
        </p:nvSpPr>
        <p:spPr>
          <a:xfrm>
            <a:off x="8668512" y="1992225"/>
            <a:ext cx="2898648" cy="438912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EEF1EF"/>
            </a:solidFill>
            <a:prstDash val="solid"/>
          </a:ln>
        </p:spPr>
        <p:txBody>
          <a:bodyPr/>
          <a:lstStyle/>
          <a:p>
            <a:pPr algn="ctr"/>
            <a:endParaRPr lang="en-UA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4" name="Text 24">
            <a:extLst>
              <a:ext uri="{FF2B5EF4-FFF2-40B4-BE49-F238E27FC236}">
                <a16:creationId xmlns:a16="http://schemas.microsoft.com/office/drawing/2014/main" id="{5869FA6B-8926-2F7A-1473-0625FC1F708E}"/>
              </a:ext>
            </a:extLst>
          </p:cNvPr>
          <p:cNvSpPr/>
          <p:nvPr/>
        </p:nvSpPr>
        <p:spPr>
          <a:xfrm>
            <a:off x="8741664" y="2099053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r>
              <a:rPr lang="en-US" sz="1000" b="1" dirty="0">
                <a:solidFill>
                  <a:srgbClr val="163832"/>
                </a:solidFill>
                <a:latin typeface="Montserrat" panose="00000500000000000000" pitchFamily="2" charset="-52"/>
              </a:rPr>
              <a:t>ГЛОБАЛЬНО: </a:t>
            </a:r>
            <a:endParaRPr lang="uk-UA" sz="1000" b="1" dirty="0">
              <a:solidFill>
                <a:srgbClr val="163832"/>
              </a:solidFill>
              <a:latin typeface="Montserrat" panose="00000500000000000000" pitchFamily="2" charset="-52"/>
            </a:endParaRPr>
          </a:p>
          <a:p>
            <a:r>
              <a:rPr lang="en-US" sz="1000" b="1" dirty="0">
                <a:solidFill>
                  <a:srgbClr val="163832"/>
                </a:solidFill>
                <a:latin typeface="Montserrat" panose="00000500000000000000" pitchFamily="2" charset="-52"/>
              </a:rPr>
              <a:t>ЩО БАЧАТЬ МЕНЕДЖЕРИ</a:t>
            </a:r>
          </a:p>
        </p:txBody>
      </p:sp>
      <p:sp>
        <p:nvSpPr>
          <p:cNvPr id="165" name="Shape 25">
            <a:extLst>
              <a:ext uri="{FF2B5EF4-FFF2-40B4-BE49-F238E27FC236}">
                <a16:creationId xmlns:a16="http://schemas.microsoft.com/office/drawing/2014/main" id="{DAAAE028-972E-7C96-8E87-1D834A7D8790}"/>
              </a:ext>
            </a:extLst>
          </p:cNvPr>
          <p:cNvSpPr/>
          <p:nvPr/>
        </p:nvSpPr>
        <p:spPr>
          <a:xfrm>
            <a:off x="8668512" y="2559153"/>
            <a:ext cx="2962656" cy="1353312"/>
          </a:xfrm>
          <a:prstGeom prst="roundRect">
            <a:avLst>
              <a:gd name="adj" fmla="val 6757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6" name="Text 26">
            <a:extLst>
              <a:ext uri="{FF2B5EF4-FFF2-40B4-BE49-F238E27FC236}">
                <a16:creationId xmlns:a16="http://schemas.microsoft.com/office/drawing/2014/main" id="{899AEDDE-1970-F0A4-32D8-D6EF565D9B7C}"/>
              </a:ext>
            </a:extLst>
          </p:cNvPr>
          <p:cNvSpPr/>
          <p:nvPr/>
        </p:nvSpPr>
        <p:spPr>
          <a:xfrm>
            <a:off x="8906256" y="2886922"/>
            <a:ext cx="9601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5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≈40%</a:t>
            </a:r>
            <a:endParaRPr lang="en-US" sz="25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7" name="Text 27">
            <a:extLst>
              <a:ext uri="{FF2B5EF4-FFF2-40B4-BE49-F238E27FC236}">
                <a16:creationId xmlns:a16="http://schemas.microsoft.com/office/drawing/2014/main" id="{D3942F87-286F-BFFD-9333-53D9FAE142E7}"/>
              </a:ext>
            </a:extLst>
          </p:cNvPr>
          <p:cNvSpPr/>
          <p:nvPr/>
        </p:nvSpPr>
        <p:spPr>
          <a:xfrm>
            <a:off x="9829800" y="2850346"/>
            <a:ext cx="14904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2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часу</a:t>
            </a:r>
            <a:r>
              <a:rPr lang="en-US" sz="102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- поточні проблеми та адміністративні задачі</a:t>
            </a:r>
            <a:endParaRPr lang="en-US" sz="102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8" name="Shape 28">
            <a:extLst>
              <a:ext uri="{FF2B5EF4-FFF2-40B4-BE49-F238E27FC236}">
                <a16:creationId xmlns:a16="http://schemas.microsoft.com/office/drawing/2014/main" id="{7A8045AF-9399-5059-7B01-2C0AAC193C41}"/>
              </a:ext>
            </a:extLst>
          </p:cNvPr>
          <p:cNvSpPr/>
          <p:nvPr/>
        </p:nvSpPr>
        <p:spPr>
          <a:xfrm>
            <a:off x="5632704" y="4131921"/>
            <a:ext cx="2788920" cy="11430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rgbClr val="E9EFE9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69" name="Text 29">
            <a:extLst>
              <a:ext uri="{FF2B5EF4-FFF2-40B4-BE49-F238E27FC236}">
                <a16:creationId xmlns:a16="http://schemas.microsoft.com/office/drawing/2014/main" id="{5A97131D-F7CB-B226-1F10-E3342B020743}"/>
              </a:ext>
            </a:extLst>
          </p:cNvPr>
          <p:cNvSpPr/>
          <p:nvPr/>
        </p:nvSpPr>
        <p:spPr>
          <a:xfrm>
            <a:off x="5879592" y="4477841"/>
            <a:ext cx="713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3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36%</a:t>
            </a:r>
            <a:endParaRPr lang="en-US" sz="23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70" name="Text 30">
            <a:extLst>
              <a:ext uri="{FF2B5EF4-FFF2-40B4-BE49-F238E27FC236}">
                <a16:creationId xmlns:a16="http://schemas.microsoft.com/office/drawing/2014/main" id="{CA2DB646-C502-16BE-DDCA-B37480FAE8A0}"/>
              </a:ext>
            </a:extLst>
          </p:cNvPr>
          <p:cNvSpPr/>
          <p:nvPr/>
        </p:nvSpPr>
        <p:spPr>
          <a:xfrm>
            <a:off x="6583680" y="4413833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1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менеджерів кажуть, що недостатньо підготовлені до ролі</a:t>
            </a:r>
            <a:endParaRPr lang="en-US" sz="101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71" name="Shape 31">
            <a:extLst>
              <a:ext uri="{FF2B5EF4-FFF2-40B4-BE49-F238E27FC236}">
                <a16:creationId xmlns:a16="http://schemas.microsoft.com/office/drawing/2014/main" id="{6835738D-50F4-B1FD-E021-EDBAA25D9986}"/>
              </a:ext>
            </a:extLst>
          </p:cNvPr>
          <p:cNvSpPr/>
          <p:nvPr/>
        </p:nvSpPr>
        <p:spPr>
          <a:xfrm>
            <a:off x="8668512" y="4131921"/>
            <a:ext cx="2962656" cy="11430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rgbClr val="E9EFE9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72" name="Text 32">
            <a:extLst>
              <a:ext uri="{FF2B5EF4-FFF2-40B4-BE49-F238E27FC236}">
                <a16:creationId xmlns:a16="http://schemas.microsoft.com/office/drawing/2014/main" id="{31AF325E-3ED1-F519-34BB-BA299E30C84A}"/>
              </a:ext>
            </a:extLst>
          </p:cNvPr>
          <p:cNvSpPr/>
          <p:nvPr/>
        </p:nvSpPr>
        <p:spPr>
          <a:xfrm>
            <a:off x="8897112" y="4477841"/>
            <a:ext cx="7132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3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40%</a:t>
            </a:r>
            <a:endParaRPr lang="en-US" sz="23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73" name="Text 33">
            <a:extLst>
              <a:ext uri="{FF2B5EF4-FFF2-40B4-BE49-F238E27FC236}">
                <a16:creationId xmlns:a16="http://schemas.microsoft.com/office/drawing/2014/main" id="{8D23C25C-2F68-A6FF-59CC-A5D8A5D208CB}"/>
              </a:ext>
            </a:extLst>
          </p:cNvPr>
          <p:cNvSpPr/>
          <p:nvPr/>
        </p:nvSpPr>
        <p:spPr>
          <a:xfrm>
            <a:off x="9601200" y="4395545"/>
            <a:ext cx="1719072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99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повідомляють про погіршення психічного здоров’я після переходу в менеджмент</a:t>
            </a:r>
            <a:endParaRPr lang="en-US" sz="99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175" name="Text 35">
            <a:extLst>
              <a:ext uri="{FF2B5EF4-FFF2-40B4-BE49-F238E27FC236}">
                <a16:creationId xmlns:a16="http://schemas.microsoft.com/office/drawing/2014/main" id="{B86156F3-472C-9889-1E6E-5B66D2CC34FB}"/>
              </a:ext>
            </a:extLst>
          </p:cNvPr>
          <p:cNvSpPr/>
          <p:nvPr/>
        </p:nvSpPr>
        <p:spPr>
          <a:xfrm>
            <a:off x="5782056" y="5660921"/>
            <a:ext cx="5772912" cy="6341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Роль </a:t>
            </a:r>
            <a:r>
              <a:rPr lang="en-US" sz="1400" b="1" dirty="0" err="1">
                <a:solidFill>
                  <a:schemeClr val="accent2">
                    <a:lumMod val="75000"/>
                  </a:schemeClr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менеджера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chemeClr val="accent2">
                    <a:lumMod val="75000"/>
                  </a:schemeClr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питання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дизайну роботи й системи, </a:t>
            </a:r>
            <a:endParaRPr lang="uk-UA" sz="1400" b="1" dirty="0">
              <a:solidFill>
                <a:schemeClr val="accent2">
                  <a:lumMod val="75000"/>
                </a:schemeClr>
              </a:solidFill>
              <a:latin typeface="Montserrat" panose="00000500000000000000" pitchFamily="2" charset="-52"/>
              <a:ea typeface="Aptos" pitchFamily="34" charset="-122"/>
              <a:cs typeface="Aptos" pitchFamily="34" charset="-120"/>
            </a:endParaRPr>
          </a:p>
          <a:p>
            <a:pPr algn="ctr"/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а не лише особистої витривалості.</a:t>
            </a:r>
            <a:endParaRPr lang="en-US" sz="1400" dirty="0">
              <a:solidFill>
                <a:schemeClr val="accent2">
                  <a:lumMod val="75000"/>
                </a:schemeClr>
              </a:solidFill>
              <a:latin typeface="Montserrat" panose="00000500000000000000" pitchFamily="2" charset="-52"/>
            </a:endParaRPr>
          </a:p>
        </p:txBody>
      </p:sp>
      <p:sp>
        <p:nvSpPr>
          <p:cNvPr id="177" name="Text 36">
            <a:extLst>
              <a:ext uri="{FF2B5EF4-FFF2-40B4-BE49-F238E27FC236}">
                <a16:creationId xmlns:a16="http://schemas.microsoft.com/office/drawing/2014/main" id="{BCB49C6B-0C6B-57A8-169E-B99F2A9DEB50}"/>
              </a:ext>
            </a:extLst>
          </p:cNvPr>
          <p:cNvSpPr/>
          <p:nvPr/>
        </p:nvSpPr>
        <p:spPr>
          <a:xfrm>
            <a:off x="548640" y="6256557"/>
            <a:ext cx="11018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15" dirty="0">
                <a:solidFill>
                  <a:srgbClr val="69706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Джерело: Deloitte Ukraine, 2025 Global Human Capital Trends.</a:t>
            </a:r>
            <a:endParaRPr lang="en-US" sz="815" dirty="0"/>
          </a:p>
        </p:txBody>
      </p:sp>
    </p:spTree>
    <p:extLst>
      <p:ext uri="{BB962C8B-B14F-4D97-AF65-F5344CB8AC3E}">
        <p14:creationId xmlns:p14="http://schemas.microsoft.com/office/powerpoint/2010/main" val="3501253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BCA59D-D130-BCE8-8A46-5F8595B59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A69FCEA7-9FB6-399D-EADD-2DB808E3C1A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4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D55EE296-E22F-3E00-7C51-78BCD335C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C158663A-0CC7-1FC5-F7F0-5ACEE6EB5B0B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ДЕ ЙДЕ РЕСУРС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2EDE4682-839B-905F-FE61-336954367F8D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Навантаження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керівника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-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це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не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лише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кількість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роботи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76135D33-DAE4-F80A-5EBA-0206E7951B09}"/>
              </a:ext>
            </a:extLst>
          </p:cNvPr>
          <p:cNvSpPr/>
          <p:nvPr/>
        </p:nvSpPr>
        <p:spPr>
          <a:xfrm>
            <a:off x="548640" y="13533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Часто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найбільше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виснажує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не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календар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.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Виснажує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те,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що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стоїть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за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кожним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рішенням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.</a:t>
            </a:r>
          </a:p>
        </p:txBody>
      </p:sp>
      <p:sp>
        <p:nvSpPr>
          <p:cNvPr id="61" name="Text 5">
            <a:extLst>
              <a:ext uri="{FF2B5EF4-FFF2-40B4-BE49-F238E27FC236}">
                <a16:creationId xmlns:a16="http://schemas.microsoft.com/office/drawing/2014/main" id="{DE5EF8C0-800D-AB44-DB31-EBD3CEA496C7}"/>
              </a:ext>
            </a:extLst>
          </p:cNvPr>
          <p:cNvSpPr/>
          <p:nvPr/>
        </p:nvSpPr>
        <p:spPr>
          <a:xfrm>
            <a:off x="403801" y="3183520"/>
            <a:ext cx="1801711" cy="4885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Невизначеність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62" name="Text 6">
            <a:extLst>
              <a:ext uri="{FF2B5EF4-FFF2-40B4-BE49-F238E27FC236}">
                <a16:creationId xmlns:a16="http://schemas.microsoft.com/office/drawing/2014/main" id="{F6E66575-2259-7CEB-AFA9-0FE49A7851E2}"/>
              </a:ext>
            </a:extLst>
          </p:cNvPr>
          <p:cNvSpPr/>
          <p:nvPr/>
        </p:nvSpPr>
        <p:spPr>
          <a:xfrm>
            <a:off x="308974" y="3682249"/>
            <a:ext cx="1991366" cy="76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/>
            <a:r>
              <a:rPr lang="en-US" sz="107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Рішення без повної інформації</a:t>
            </a:r>
            <a:endParaRPr lang="en-US" sz="107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68" name="Text 10">
            <a:extLst>
              <a:ext uri="{FF2B5EF4-FFF2-40B4-BE49-F238E27FC236}">
                <a16:creationId xmlns:a16="http://schemas.microsoft.com/office/drawing/2014/main" id="{B1D05A6D-6DED-A14C-1699-881135BD7F48}"/>
              </a:ext>
            </a:extLst>
          </p:cNvPr>
          <p:cNvSpPr/>
          <p:nvPr/>
        </p:nvSpPr>
        <p:spPr>
          <a:xfrm>
            <a:off x="2797610" y="3183520"/>
            <a:ext cx="1801711" cy="4885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Конфлікт пріоритетів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70" name="Text 11">
            <a:extLst>
              <a:ext uri="{FF2B5EF4-FFF2-40B4-BE49-F238E27FC236}">
                <a16:creationId xmlns:a16="http://schemas.microsoft.com/office/drawing/2014/main" id="{856DA6FE-FFA1-B97A-019C-8433CF744CE7}"/>
              </a:ext>
            </a:extLst>
          </p:cNvPr>
          <p:cNvSpPr/>
          <p:nvPr/>
        </p:nvSpPr>
        <p:spPr>
          <a:xfrm>
            <a:off x="2702783" y="3682249"/>
            <a:ext cx="1991366" cy="76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/>
            <a:r>
              <a:rPr lang="en-US" sz="107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Важливе постійно конкурує з терміновим</a:t>
            </a:r>
            <a:endParaRPr lang="en-US" sz="107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74" name="Text 15">
            <a:extLst>
              <a:ext uri="{FF2B5EF4-FFF2-40B4-BE49-F238E27FC236}">
                <a16:creationId xmlns:a16="http://schemas.microsoft.com/office/drawing/2014/main" id="{FAA13A3B-5072-6FF1-CAF9-7C048521DF2E}"/>
              </a:ext>
            </a:extLst>
          </p:cNvPr>
          <p:cNvSpPr/>
          <p:nvPr/>
        </p:nvSpPr>
        <p:spPr>
          <a:xfrm>
            <a:off x="5162235" y="3183520"/>
            <a:ext cx="1801711" cy="4885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Наслідки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75" name="Text 16">
            <a:extLst>
              <a:ext uri="{FF2B5EF4-FFF2-40B4-BE49-F238E27FC236}">
                <a16:creationId xmlns:a16="http://schemas.microsoft.com/office/drawing/2014/main" id="{D495D19A-57D5-8818-B506-69908A17598E}"/>
              </a:ext>
            </a:extLst>
          </p:cNvPr>
          <p:cNvSpPr/>
          <p:nvPr/>
        </p:nvSpPr>
        <p:spPr>
          <a:xfrm>
            <a:off x="5067407" y="3682249"/>
            <a:ext cx="1991366" cy="76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/>
            <a:r>
              <a:rPr lang="en-US" sz="107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Люди, гроші, клієнти, репутація</a:t>
            </a:r>
            <a:endParaRPr lang="en-US" sz="107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79" name="Text 20">
            <a:extLst>
              <a:ext uri="{FF2B5EF4-FFF2-40B4-BE49-F238E27FC236}">
                <a16:creationId xmlns:a16="http://schemas.microsoft.com/office/drawing/2014/main" id="{292CDAFE-3717-6057-AE5E-6794E774968F}"/>
              </a:ext>
            </a:extLst>
          </p:cNvPr>
          <p:cNvSpPr/>
          <p:nvPr/>
        </p:nvSpPr>
        <p:spPr>
          <a:xfrm>
            <a:off x="7458764" y="3183520"/>
            <a:ext cx="1801711" cy="4885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Чужа напруга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0" name="Text 21">
            <a:extLst>
              <a:ext uri="{FF2B5EF4-FFF2-40B4-BE49-F238E27FC236}">
                <a16:creationId xmlns:a16="http://schemas.microsoft.com/office/drawing/2014/main" id="{4A6FF249-9FDC-6203-C0DB-B12197F5E758}"/>
              </a:ext>
            </a:extLst>
          </p:cNvPr>
          <p:cNvSpPr/>
          <p:nvPr/>
        </p:nvSpPr>
        <p:spPr>
          <a:xfrm>
            <a:off x="7363938" y="3682249"/>
            <a:ext cx="1991366" cy="7633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/>
            <a:r>
              <a:rPr lang="en-US" sz="107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Керівник приймає на себе ще й напругу команди</a:t>
            </a:r>
            <a:endParaRPr lang="en-US" sz="107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1" name="Shape 22">
            <a:extLst>
              <a:ext uri="{FF2B5EF4-FFF2-40B4-BE49-F238E27FC236}">
                <a16:creationId xmlns:a16="http://schemas.microsoft.com/office/drawing/2014/main" id="{899D54E4-0D73-F2C6-AB26-1D4F35EF8978}"/>
              </a:ext>
            </a:extLst>
          </p:cNvPr>
          <p:cNvSpPr/>
          <p:nvPr/>
        </p:nvSpPr>
        <p:spPr>
          <a:xfrm>
            <a:off x="1043312" y="4586479"/>
            <a:ext cx="7586155" cy="0"/>
          </a:xfrm>
          <a:prstGeom prst="line">
            <a:avLst/>
          </a:prstGeom>
          <a:noFill/>
          <a:ln w="1905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2" name="Shape 23">
            <a:extLst>
              <a:ext uri="{FF2B5EF4-FFF2-40B4-BE49-F238E27FC236}">
                <a16:creationId xmlns:a16="http://schemas.microsoft.com/office/drawing/2014/main" id="{C41FC01C-870E-8AC6-CE5B-181B1BD4D967}"/>
              </a:ext>
            </a:extLst>
          </p:cNvPr>
          <p:cNvSpPr/>
          <p:nvPr/>
        </p:nvSpPr>
        <p:spPr>
          <a:xfrm>
            <a:off x="1304657" y="4362560"/>
            <a:ext cx="0" cy="223919"/>
          </a:xfrm>
          <a:prstGeom prst="line">
            <a:avLst/>
          </a:prstGeom>
          <a:noFill/>
          <a:ln w="1270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3" name="Shape 24">
            <a:extLst>
              <a:ext uri="{FF2B5EF4-FFF2-40B4-BE49-F238E27FC236}">
                <a16:creationId xmlns:a16="http://schemas.microsoft.com/office/drawing/2014/main" id="{9759BAA3-92C7-B326-9A36-9CFD1EBFB34C}"/>
              </a:ext>
            </a:extLst>
          </p:cNvPr>
          <p:cNvSpPr/>
          <p:nvPr/>
        </p:nvSpPr>
        <p:spPr>
          <a:xfrm>
            <a:off x="3698466" y="4362560"/>
            <a:ext cx="0" cy="223919"/>
          </a:xfrm>
          <a:prstGeom prst="line">
            <a:avLst/>
          </a:prstGeom>
          <a:noFill/>
          <a:ln w="1270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4" name="Shape 25">
            <a:extLst>
              <a:ext uri="{FF2B5EF4-FFF2-40B4-BE49-F238E27FC236}">
                <a16:creationId xmlns:a16="http://schemas.microsoft.com/office/drawing/2014/main" id="{00C089DC-70E3-3449-9C1D-6DE77327768E}"/>
              </a:ext>
            </a:extLst>
          </p:cNvPr>
          <p:cNvSpPr/>
          <p:nvPr/>
        </p:nvSpPr>
        <p:spPr>
          <a:xfrm>
            <a:off x="6063090" y="4362560"/>
            <a:ext cx="0" cy="223919"/>
          </a:xfrm>
          <a:prstGeom prst="line">
            <a:avLst/>
          </a:prstGeom>
          <a:noFill/>
          <a:ln w="1270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5" name="Shape 26">
            <a:extLst>
              <a:ext uri="{FF2B5EF4-FFF2-40B4-BE49-F238E27FC236}">
                <a16:creationId xmlns:a16="http://schemas.microsoft.com/office/drawing/2014/main" id="{6C0FF8E2-B741-6C2E-CD22-BFDD07539938}"/>
              </a:ext>
            </a:extLst>
          </p:cNvPr>
          <p:cNvSpPr/>
          <p:nvPr/>
        </p:nvSpPr>
        <p:spPr>
          <a:xfrm>
            <a:off x="8359620" y="4362560"/>
            <a:ext cx="0" cy="223919"/>
          </a:xfrm>
          <a:prstGeom prst="line">
            <a:avLst/>
          </a:prstGeom>
          <a:noFill/>
          <a:ln w="1270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7" name="Shape 28">
            <a:extLst>
              <a:ext uri="{FF2B5EF4-FFF2-40B4-BE49-F238E27FC236}">
                <a16:creationId xmlns:a16="http://schemas.microsoft.com/office/drawing/2014/main" id="{9F7C2489-2712-B801-294C-DBBDD0F55BCC}"/>
              </a:ext>
            </a:extLst>
          </p:cNvPr>
          <p:cNvSpPr/>
          <p:nvPr/>
        </p:nvSpPr>
        <p:spPr>
          <a:xfrm>
            <a:off x="9887150" y="3415993"/>
            <a:ext cx="2038779" cy="1170486"/>
          </a:xfrm>
          <a:prstGeom prst="roundRect">
            <a:avLst>
              <a:gd name="adj" fmla="val 8696"/>
            </a:avLst>
          </a:prstGeom>
          <a:solidFill>
            <a:srgbClr val="163832"/>
          </a:solidFill>
          <a:ln w="12700">
            <a:solidFill>
              <a:srgbClr val="163832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88" name="Text 29">
            <a:extLst>
              <a:ext uri="{FF2B5EF4-FFF2-40B4-BE49-F238E27FC236}">
                <a16:creationId xmlns:a16="http://schemas.microsoft.com/office/drawing/2014/main" id="{84C1AA45-A596-7F14-E126-7B15C00BD36F}"/>
              </a:ext>
            </a:extLst>
          </p:cNvPr>
          <p:cNvSpPr/>
          <p:nvPr/>
        </p:nvSpPr>
        <p:spPr>
          <a:xfrm>
            <a:off x="10048356" y="3599199"/>
            <a:ext cx="1706885" cy="81425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МЕНШЕ РЕСУРСУ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  <a:p>
            <a:pPr algn="ctr"/>
            <a:r>
              <a:rPr lang="en-US" sz="14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НА РІШЕННЯ</a:t>
            </a:r>
            <a:endParaRPr lang="en-US" sz="140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91" name="Shape 36">
            <a:extLst>
              <a:ext uri="{FF2B5EF4-FFF2-40B4-BE49-F238E27FC236}">
                <a16:creationId xmlns:a16="http://schemas.microsoft.com/office/drawing/2014/main" id="{0655D1F6-A62C-9F96-99C6-842EE31DC81A}"/>
              </a:ext>
            </a:extLst>
          </p:cNvPr>
          <p:cNvSpPr/>
          <p:nvPr/>
        </p:nvSpPr>
        <p:spPr>
          <a:xfrm>
            <a:off x="2329516" y="3830753"/>
            <a:ext cx="248760" cy="438912"/>
          </a:xfrm>
          <a:prstGeom prst="chevron">
            <a:avLst/>
          </a:prstGeom>
          <a:solidFill>
            <a:srgbClr val="0875BE"/>
          </a:solidFill>
          <a:ln w="12700">
            <a:solidFill>
              <a:srgbClr val="0875BE"/>
            </a:solidFill>
            <a:prstDash val="solid"/>
          </a:ln>
        </p:spPr>
        <p:txBody>
          <a:bodyPr/>
          <a:lstStyle/>
          <a:p>
            <a:endParaRPr lang="uk-UA" sz="1000">
              <a:latin typeface="Montserrat" panose="00000500000000000000" pitchFamily="2" charset="-52"/>
            </a:endParaRPr>
          </a:p>
        </p:txBody>
      </p:sp>
      <p:sp>
        <p:nvSpPr>
          <p:cNvPr id="93" name="Shape 36">
            <a:extLst>
              <a:ext uri="{FF2B5EF4-FFF2-40B4-BE49-F238E27FC236}">
                <a16:creationId xmlns:a16="http://schemas.microsoft.com/office/drawing/2014/main" id="{F4DB664F-F5F7-6581-F460-7F64AA2D77C4}"/>
              </a:ext>
            </a:extLst>
          </p:cNvPr>
          <p:cNvSpPr/>
          <p:nvPr/>
        </p:nvSpPr>
        <p:spPr>
          <a:xfrm>
            <a:off x="4829382" y="3835617"/>
            <a:ext cx="248760" cy="438912"/>
          </a:xfrm>
          <a:prstGeom prst="chevron">
            <a:avLst/>
          </a:prstGeom>
          <a:solidFill>
            <a:srgbClr val="0875BE"/>
          </a:solidFill>
          <a:ln w="12700">
            <a:solidFill>
              <a:srgbClr val="0875BE"/>
            </a:solidFill>
            <a:prstDash val="solid"/>
          </a:ln>
        </p:spPr>
        <p:txBody>
          <a:bodyPr/>
          <a:lstStyle/>
          <a:p>
            <a:endParaRPr lang="uk-UA" sz="1000" dirty="0">
              <a:latin typeface="Montserrat" panose="00000500000000000000" pitchFamily="2" charset="-52"/>
            </a:endParaRPr>
          </a:p>
        </p:txBody>
      </p:sp>
      <p:sp>
        <p:nvSpPr>
          <p:cNvPr id="95" name="Shape 36">
            <a:extLst>
              <a:ext uri="{FF2B5EF4-FFF2-40B4-BE49-F238E27FC236}">
                <a16:creationId xmlns:a16="http://schemas.microsoft.com/office/drawing/2014/main" id="{59E05226-FE38-1906-8D70-4ADB219FD02C}"/>
              </a:ext>
            </a:extLst>
          </p:cNvPr>
          <p:cNvSpPr/>
          <p:nvPr/>
        </p:nvSpPr>
        <p:spPr>
          <a:xfrm>
            <a:off x="7004461" y="3821866"/>
            <a:ext cx="248760" cy="438912"/>
          </a:xfrm>
          <a:prstGeom prst="chevron">
            <a:avLst/>
          </a:prstGeom>
          <a:solidFill>
            <a:srgbClr val="0875BE"/>
          </a:solidFill>
          <a:ln w="12700">
            <a:solidFill>
              <a:srgbClr val="0875BE"/>
            </a:solidFill>
            <a:prstDash val="solid"/>
          </a:ln>
        </p:spPr>
        <p:txBody>
          <a:bodyPr/>
          <a:lstStyle/>
          <a:p>
            <a:endParaRPr lang="uk-UA" sz="1000" dirty="0">
              <a:latin typeface="Montserrat" panose="00000500000000000000" pitchFamily="2" charset="-52"/>
            </a:endParaRPr>
          </a:p>
        </p:txBody>
      </p:sp>
      <p:sp>
        <p:nvSpPr>
          <p:cNvPr id="102" name="Shape 36">
            <a:extLst>
              <a:ext uri="{FF2B5EF4-FFF2-40B4-BE49-F238E27FC236}">
                <a16:creationId xmlns:a16="http://schemas.microsoft.com/office/drawing/2014/main" id="{80DA7417-069A-0287-0757-02779F49AF38}"/>
              </a:ext>
            </a:extLst>
          </p:cNvPr>
          <p:cNvSpPr/>
          <p:nvPr/>
        </p:nvSpPr>
        <p:spPr>
          <a:xfrm>
            <a:off x="9462446" y="3821866"/>
            <a:ext cx="248760" cy="438912"/>
          </a:xfrm>
          <a:prstGeom prst="chevron">
            <a:avLst/>
          </a:prstGeom>
          <a:solidFill>
            <a:srgbClr val="C00000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uk-UA" sz="1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71849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778B06-27B7-90B9-1CE4-2CB986EBC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41203CB5-6002-AEEF-9E9E-0EC3C7E33C4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5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C26B64E5-DCE4-6B56-1553-D2734F164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967B202E-CE13-904B-71D5-372A8E3FDE8E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ЯК ЦЕ СТАЄ ПОМІТНО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DB5951CD-BEB9-4373-637F-2678E1BAB26B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Керівник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ще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працює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. Але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рішення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вже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можуть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змінюватися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.</a:t>
            </a: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DA1401F7-29ED-7C99-9D4F-362B34D30FC3}"/>
              </a:ext>
            </a:extLst>
          </p:cNvPr>
          <p:cNvSpPr/>
          <p:nvPr/>
        </p:nvSpPr>
        <p:spPr>
          <a:xfrm>
            <a:off x="786384" y="1365473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Шукаємо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не «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симптоми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вигорання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», а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управлінські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сигнали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,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які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бізнес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уже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може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ru-RU" sz="1250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бачити</a:t>
            </a:r>
            <a:r>
              <a:rPr lang="ru-RU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.</a:t>
            </a:r>
          </a:p>
        </p:txBody>
      </p:sp>
      <p:grpSp>
        <p:nvGrpSpPr>
          <p:cNvPr id="139" name="Групувати 138">
            <a:extLst>
              <a:ext uri="{FF2B5EF4-FFF2-40B4-BE49-F238E27FC236}">
                <a16:creationId xmlns:a16="http://schemas.microsoft.com/office/drawing/2014/main" id="{71D1E5D0-DD2E-D582-7F71-2597858DA0DC}"/>
              </a:ext>
            </a:extLst>
          </p:cNvPr>
          <p:cNvGrpSpPr/>
          <p:nvPr/>
        </p:nvGrpSpPr>
        <p:grpSpPr>
          <a:xfrm>
            <a:off x="5001768" y="2773374"/>
            <a:ext cx="2194560" cy="2194560"/>
            <a:chOff x="5001768" y="2240280"/>
            <a:chExt cx="2194560" cy="2194560"/>
          </a:xfrm>
        </p:grpSpPr>
        <p:sp>
          <p:nvSpPr>
            <p:cNvPr id="96" name="Shape 3">
              <a:extLst>
                <a:ext uri="{FF2B5EF4-FFF2-40B4-BE49-F238E27FC236}">
                  <a16:creationId xmlns:a16="http://schemas.microsoft.com/office/drawing/2014/main" id="{BFA90DBE-9971-A87F-D4CB-AC18CF2A4AD6}"/>
                </a:ext>
              </a:extLst>
            </p:cNvPr>
            <p:cNvSpPr/>
            <p:nvPr/>
          </p:nvSpPr>
          <p:spPr>
            <a:xfrm>
              <a:off x="5001768" y="2240280"/>
              <a:ext cx="2194560" cy="2194560"/>
            </a:xfrm>
            <a:prstGeom prst="ellipse">
              <a:avLst/>
            </a:prstGeom>
            <a:solidFill>
              <a:srgbClr val="0D2B45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en-UA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97" name="Text 4">
              <a:extLst>
                <a:ext uri="{FF2B5EF4-FFF2-40B4-BE49-F238E27FC236}">
                  <a16:creationId xmlns:a16="http://schemas.microsoft.com/office/drawing/2014/main" id="{921A60E4-65AC-5944-0277-FAD48EC99A6C}"/>
                </a:ext>
              </a:extLst>
            </p:cNvPr>
            <p:cNvSpPr/>
            <p:nvPr/>
          </p:nvSpPr>
          <p:spPr>
            <a:xfrm>
              <a:off x="5158740" y="2990088"/>
              <a:ext cx="1874520" cy="6583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algn="ctr"/>
              <a:r>
                <a:rPr lang="en-US" sz="1900" b="1" dirty="0">
                  <a:solidFill>
                    <a:srgbClr val="FFFFFF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ЯКІСТЬ</a:t>
              </a:r>
              <a:endParaRPr lang="en-US" sz="19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algn="ctr"/>
              <a:r>
                <a:rPr lang="en-US" sz="1900" b="1" dirty="0">
                  <a:solidFill>
                    <a:srgbClr val="FFFFFF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РІШЕНЬ</a:t>
              </a:r>
              <a:endParaRPr lang="en-US" sz="19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126" name="Групувати 125">
            <a:extLst>
              <a:ext uri="{FF2B5EF4-FFF2-40B4-BE49-F238E27FC236}">
                <a16:creationId xmlns:a16="http://schemas.microsoft.com/office/drawing/2014/main" id="{6E203642-57F9-62AB-59DB-D094F3D3CE6F}"/>
              </a:ext>
            </a:extLst>
          </p:cNvPr>
          <p:cNvGrpSpPr/>
          <p:nvPr/>
        </p:nvGrpSpPr>
        <p:grpSpPr>
          <a:xfrm>
            <a:off x="1765278" y="1982428"/>
            <a:ext cx="2779776" cy="1078992"/>
            <a:chOff x="3611880" y="1325637"/>
            <a:chExt cx="2779776" cy="1078992"/>
          </a:xfrm>
        </p:grpSpPr>
        <p:sp>
          <p:nvSpPr>
            <p:cNvPr id="121" name="Shape 23">
              <a:extLst>
                <a:ext uri="{FF2B5EF4-FFF2-40B4-BE49-F238E27FC236}">
                  <a16:creationId xmlns:a16="http://schemas.microsoft.com/office/drawing/2014/main" id="{DFDE3D94-BB44-E30D-8B2A-DC96C4E1C176}"/>
                </a:ext>
              </a:extLst>
            </p:cNvPr>
            <p:cNvSpPr/>
            <p:nvPr/>
          </p:nvSpPr>
          <p:spPr>
            <a:xfrm>
              <a:off x="3611880" y="1325637"/>
              <a:ext cx="2779776" cy="1078992"/>
            </a:xfrm>
            <a:prstGeom prst="roundRect">
              <a:avLst>
                <a:gd name="adj" fmla="val 5085"/>
              </a:avLst>
            </a:prstGeom>
            <a:solidFill>
              <a:srgbClr val="FFFFFF"/>
            </a:solidFill>
            <a:ln w="10160"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uk-UA" sz="1000">
                <a:latin typeface="Montserrat" panose="00000500000000000000" pitchFamily="2" charset="-52"/>
              </a:endParaRPr>
            </a:p>
          </p:txBody>
        </p:sp>
        <p:sp>
          <p:nvSpPr>
            <p:cNvPr id="123" name="Text 24">
              <a:extLst>
                <a:ext uri="{FF2B5EF4-FFF2-40B4-BE49-F238E27FC236}">
                  <a16:creationId xmlns:a16="http://schemas.microsoft.com/office/drawing/2014/main" id="{F276232F-EE54-2C15-A20A-FEFA6F95C930}"/>
                </a:ext>
              </a:extLst>
            </p:cNvPr>
            <p:cNvSpPr/>
            <p:nvPr/>
          </p:nvSpPr>
          <p:spPr>
            <a:xfrm>
              <a:off x="3776472" y="1453653"/>
              <a:ext cx="23317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uk-UA" sz="1000" b="1" kern="0" spc="50" dirty="0">
                  <a:solidFill>
                    <a:srgbClr val="0875BE"/>
                  </a:solidFill>
                  <a:latin typeface="Montserrat" panose="00000500000000000000" pitchFamily="2" charset="-52"/>
                </a:rPr>
                <a:t>Рішення стають різкішими</a:t>
              </a:r>
            </a:p>
          </p:txBody>
        </p:sp>
        <p:sp>
          <p:nvSpPr>
            <p:cNvPr id="125" name="Text 26">
              <a:extLst>
                <a:ext uri="{FF2B5EF4-FFF2-40B4-BE49-F238E27FC236}">
                  <a16:creationId xmlns:a16="http://schemas.microsoft.com/office/drawing/2014/main" id="{D065E3D8-187D-8281-DEDC-F99EF413E44C}"/>
                </a:ext>
              </a:extLst>
            </p:cNvPr>
            <p:cNvSpPr/>
            <p:nvPr/>
          </p:nvSpPr>
          <p:spPr>
            <a:xfrm>
              <a:off x="3776472" y="1804935"/>
              <a:ext cx="2377440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pPr marL="0" indent="0">
                <a:buNone/>
              </a:pPr>
              <a:r>
                <a:rPr lang="ru-RU" sz="1000" dirty="0" err="1">
                  <a:solidFill>
                    <a:srgbClr val="66727E"/>
                  </a:solidFill>
                  <a:latin typeface="Montserrat" panose="00000500000000000000" pitchFamily="2" charset="-52"/>
                </a:rPr>
                <a:t>менше</a:t>
              </a:r>
              <a:r>
                <a:rPr lang="ru-RU" sz="1000" dirty="0">
                  <a:solidFill>
                    <a:srgbClr val="66727E"/>
                  </a:solidFill>
                  <a:latin typeface="Montserrat" panose="00000500000000000000" pitchFamily="2" charset="-52"/>
                </a:rPr>
                <a:t> </a:t>
              </a:r>
              <a:r>
                <a:rPr lang="ru-RU" sz="1000" dirty="0" err="1">
                  <a:solidFill>
                    <a:srgbClr val="66727E"/>
                  </a:solidFill>
                  <a:latin typeface="Montserrat" panose="00000500000000000000" pitchFamily="2" charset="-52"/>
                </a:rPr>
                <a:t>нюансів</a:t>
              </a:r>
              <a:r>
                <a:rPr lang="ru-RU" sz="1000" dirty="0">
                  <a:solidFill>
                    <a:srgbClr val="66727E"/>
                  </a:solidFill>
                  <a:latin typeface="Montserrat" panose="00000500000000000000" pitchFamily="2" charset="-52"/>
                </a:rPr>
                <a:t>, </a:t>
              </a:r>
              <a:r>
                <a:rPr lang="ru-RU" sz="1000" dirty="0" err="1">
                  <a:solidFill>
                    <a:srgbClr val="66727E"/>
                  </a:solidFill>
                  <a:latin typeface="Montserrat" panose="00000500000000000000" pitchFamily="2" charset="-52"/>
                </a:rPr>
                <a:t>більше</a:t>
              </a:r>
              <a:r>
                <a:rPr lang="ru-RU" sz="1000" dirty="0">
                  <a:solidFill>
                    <a:srgbClr val="66727E"/>
                  </a:solidFill>
                  <a:latin typeface="Montserrat" panose="00000500000000000000" pitchFamily="2" charset="-52"/>
                </a:rPr>
                <a:t> «так/</a:t>
              </a:r>
              <a:r>
                <a:rPr lang="ru-RU" sz="1000" dirty="0" err="1">
                  <a:solidFill>
                    <a:srgbClr val="66727E"/>
                  </a:solidFill>
                  <a:latin typeface="Montserrat" panose="00000500000000000000" pitchFamily="2" charset="-52"/>
                </a:rPr>
                <a:t>ні</a:t>
              </a:r>
              <a:r>
                <a:rPr lang="ru-RU" sz="1000" dirty="0">
                  <a:solidFill>
                    <a:srgbClr val="66727E"/>
                  </a:solidFill>
                  <a:latin typeface="Montserrat" panose="00000500000000000000" pitchFamily="2" charset="-52"/>
                </a:rPr>
                <a:t>»</a:t>
              </a:r>
            </a:p>
            <a:p>
              <a:pPr marL="0" indent="0">
                <a:buNone/>
              </a:pPr>
              <a:endParaRPr lang="en-US" sz="1000" dirty="0">
                <a:latin typeface="Montserrat" panose="00000500000000000000" pitchFamily="2" charset="-52"/>
              </a:endParaRPr>
            </a:p>
          </p:txBody>
        </p:sp>
      </p:grpSp>
      <p:grpSp>
        <p:nvGrpSpPr>
          <p:cNvPr id="127" name="Групувати 126">
            <a:extLst>
              <a:ext uri="{FF2B5EF4-FFF2-40B4-BE49-F238E27FC236}">
                <a16:creationId xmlns:a16="http://schemas.microsoft.com/office/drawing/2014/main" id="{C37E53B9-2996-68D8-4701-365BC07B17A5}"/>
              </a:ext>
            </a:extLst>
          </p:cNvPr>
          <p:cNvGrpSpPr/>
          <p:nvPr/>
        </p:nvGrpSpPr>
        <p:grpSpPr>
          <a:xfrm>
            <a:off x="906780" y="4131259"/>
            <a:ext cx="2779776" cy="1078992"/>
            <a:chOff x="3611880" y="1325637"/>
            <a:chExt cx="2779776" cy="1078992"/>
          </a:xfrm>
        </p:grpSpPr>
        <p:sp>
          <p:nvSpPr>
            <p:cNvPr id="128" name="Shape 23">
              <a:extLst>
                <a:ext uri="{FF2B5EF4-FFF2-40B4-BE49-F238E27FC236}">
                  <a16:creationId xmlns:a16="http://schemas.microsoft.com/office/drawing/2014/main" id="{0AF6BA19-AC2C-0DAD-1B1B-7BA3D0AA207D}"/>
                </a:ext>
              </a:extLst>
            </p:cNvPr>
            <p:cNvSpPr/>
            <p:nvPr/>
          </p:nvSpPr>
          <p:spPr>
            <a:xfrm>
              <a:off x="3611880" y="1325637"/>
              <a:ext cx="2779776" cy="1078992"/>
            </a:xfrm>
            <a:prstGeom prst="roundRect">
              <a:avLst>
                <a:gd name="adj" fmla="val 5085"/>
              </a:avLst>
            </a:prstGeom>
            <a:solidFill>
              <a:srgbClr val="FFFFFF"/>
            </a:solidFill>
            <a:ln w="10160"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uk-UA" sz="1000">
                <a:latin typeface="Montserrat" panose="00000500000000000000" pitchFamily="2" charset="-52"/>
              </a:endParaRPr>
            </a:p>
          </p:txBody>
        </p:sp>
        <p:sp>
          <p:nvSpPr>
            <p:cNvPr id="129" name="Text 24">
              <a:extLst>
                <a:ext uri="{FF2B5EF4-FFF2-40B4-BE49-F238E27FC236}">
                  <a16:creationId xmlns:a16="http://schemas.microsoft.com/office/drawing/2014/main" id="{A78F8E9D-765B-7D91-B7AD-E66AE207F8C6}"/>
                </a:ext>
              </a:extLst>
            </p:cNvPr>
            <p:cNvSpPr/>
            <p:nvPr/>
          </p:nvSpPr>
          <p:spPr>
            <a:xfrm>
              <a:off x="3776472" y="1453652"/>
              <a:ext cx="2592324" cy="22733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uk-UA" sz="1000" b="1" kern="0" spc="50" dirty="0">
                  <a:solidFill>
                    <a:srgbClr val="0875BE"/>
                  </a:solidFill>
                  <a:latin typeface="Montserrat" panose="00000500000000000000" pitchFamily="2" charset="-52"/>
                </a:rPr>
                <a:t>Складні рішення відкладаються</a:t>
              </a:r>
            </a:p>
          </p:txBody>
        </p:sp>
        <p:sp>
          <p:nvSpPr>
            <p:cNvPr id="130" name="Text 26">
              <a:extLst>
                <a:ext uri="{FF2B5EF4-FFF2-40B4-BE49-F238E27FC236}">
                  <a16:creationId xmlns:a16="http://schemas.microsoft.com/office/drawing/2014/main" id="{CE795962-80C3-7742-0368-762CA38BEF8B}"/>
                </a:ext>
              </a:extLst>
            </p:cNvPr>
            <p:cNvSpPr/>
            <p:nvPr/>
          </p:nvSpPr>
          <p:spPr>
            <a:xfrm>
              <a:off x="3813048" y="1932367"/>
              <a:ext cx="2377440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доки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ситуація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не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стає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терміновою</a:t>
              </a:r>
              <a:endParaRPr lang="en-US" sz="10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  <a:p>
              <a:pPr marL="0" indent="0">
                <a:buNone/>
              </a:pPr>
              <a:endParaRPr lang="en-US" sz="1000" dirty="0">
                <a:latin typeface="Montserrat" panose="00000500000000000000" pitchFamily="2" charset="-52"/>
              </a:endParaRPr>
            </a:p>
          </p:txBody>
        </p:sp>
      </p:grpSp>
      <p:grpSp>
        <p:nvGrpSpPr>
          <p:cNvPr id="131" name="Групувати 130">
            <a:extLst>
              <a:ext uri="{FF2B5EF4-FFF2-40B4-BE49-F238E27FC236}">
                <a16:creationId xmlns:a16="http://schemas.microsoft.com/office/drawing/2014/main" id="{453BF1D1-0321-2E96-EDD7-6893AD9643BF}"/>
              </a:ext>
            </a:extLst>
          </p:cNvPr>
          <p:cNvGrpSpPr/>
          <p:nvPr/>
        </p:nvGrpSpPr>
        <p:grpSpPr>
          <a:xfrm>
            <a:off x="7646948" y="1982428"/>
            <a:ext cx="2779776" cy="1078992"/>
            <a:chOff x="3611880" y="1325637"/>
            <a:chExt cx="2779776" cy="1078992"/>
          </a:xfrm>
        </p:grpSpPr>
        <p:sp>
          <p:nvSpPr>
            <p:cNvPr id="132" name="Shape 23">
              <a:extLst>
                <a:ext uri="{FF2B5EF4-FFF2-40B4-BE49-F238E27FC236}">
                  <a16:creationId xmlns:a16="http://schemas.microsoft.com/office/drawing/2014/main" id="{EA2C931C-40E7-D3FB-2304-2DFFEB7BB70E}"/>
                </a:ext>
              </a:extLst>
            </p:cNvPr>
            <p:cNvSpPr/>
            <p:nvPr/>
          </p:nvSpPr>
          <p:spPr>
            <a:xfrm>
              <a:off x="3611880" y="1325637"/>
              <a:ext cx="2779776" cy="1078992"/>
            </a:xfrm>
            <a:prstGeom prst="roundRect">
              <a:avLst>
                <a:gd name="adj" fmla="val 5085"/>
              </a:avLst>
            </a:prstGeom>
            <a:solidFill>
              <a:srgbClr val="FFFFFF"/>
            </a:solidFill>
            <a:ln w="10160"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uk-UA" sz="1000">
                <a:latin typeface="Montserrat" panose="00000500000000000000" pitchFamily="2" charset="-52"/>
              </a:endParaRPr>
            </a:p>
          </p:txBody>
        </p:sp>
        <p:sp>
          <p:nvSpPr>
            <p:cNvPr id="133" name="Text 24">
              <a:extLst>
                <a:ext uri="{FF2B5EF4-FFF2-40B4-BE49-F238E27FC236}">
                  <a16:creationId xmlns:a16="http://schemas.microsoft.com/office/drawing/2014/main" id="{738A6E54-3A27-4786-6BB3-3EFD5424FFF0}"/>
                </a:ext>
              </a:extLst>
            </p:cNvPr>
            <p:cNvSpPr/>
            <p:nvPr/>
          </p:nvSpPr>
          <p:spPr>
            <a:xfrm>
              <a:off x="3776472" y="1453653"/>
              <a:ext cx="23317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uk-UA" sz="1000" b="1" kern="0" spc="50" dirty="0">
                  <a:solidFill>
                    <a:srgbClr val="0875BE"/>
                  </a:solidFill>
                  <a:latin typeface="Montserrat" panose="00000500000000000000" pitchFamily="2" charset="-52"/>
                </a:rPr>
                <a:t>Зростає </a:t>
              </a:r>
              <a:r>
                <a:rPr lang="uk-UA" sz="1000" b="1" kern="0" spc="50" dirty="0" err="1">
                  <a:solidFill>
                    <a:srgbClr val="0875BE"/>
                  </a:solidFill>
                  <a:latin typeface="Montserrat" panose="00000500000000000000" pitchFamily="2" charset="-52"/>
                </a:rPr>
                <a:t>мікроконтроль</a:t>
              </a:r>
              <a:endParaRPr lang="uk-UA" sz="1000" b="1" kern="0" spc="50" dirty="0">
                <a:solidFill>
                  <a:srgbClr val="0875BE"/>
                </a:solidFill>
                <a:latin typeface="Montserrat" panose="00000500000000000000" pitchFamily="2" charset="-52"/>
              </a:endParaRPr>
            </a:p>
          </p:txBody>
        </p:sp>
        <p:sp>
          <p:nvSpPr>
            <p:cNvPr id="134" name="Text 26">
              <a:extLst>
                <a:ext uri="{FF2B5EF4-FFF2-40B4-BE49-F238E27FC236}">
                  <a16:creationId xmlns:a16="http://schemas.microsoft.com/office/drawing/2014/main" id="{328727C3-A521-5AA8-4987-F8FDB0BC9BC3}"/>
                </a:ext>
              </a:extLst>
            </p:cNvPr>
            <p:cNvSpPr/>
            <p:nvPr/>
          </p:nvSpPr>
          <p:spPr>
            <a:xfrm>
              <a:off x="3776472" y="1804935"/>
              <a:ext cx="2377440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менше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довіри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,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більше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перевірок</a:t>
              </a:r>
              <a:endParaRPr lang="en-US" sz="10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135" name="Групувати 134">
            <a:extLst>
              <a:ext uri="{FF2B5EF4-FFF2-40B4-BE49-F238E27FC236}">
                <a16:creationId xmlns:a16="http://schemas.microsoft.com/office/drawing/2014/main" id="{AC9B9AA9-0397-A761-469C-353EA35BACB5}"/>
              </a:ext>
            </a:extLst>
          </p:cNvPr>
          <p:cNvGrpSpPr/>
          <p:nvPr/>
        </p:nvGrpSpPr>
        <p:grpSpPr>
          <a:xfrm>
            <a:off x="8835666" y="4131259"/>
            <a:ext cx="2779776" cy="1078992"/>
            <a:chOff x="3611880" y="1325637"/>
            <a:chExt cx="2779776" cy="1078992"/>
          </a:xfrm>
        </p:grpSpPr>
        <p:sp>
          <p:nvSpPr>
            <p:cNvPr id="136" name="Shape 23">
              <a:extLst>
                <a:ext uri="{FF2B5EF4-FFF2-40B4-BE49-F238E27FC236}">
                  <a16:creationId xmlns:a16="http://schemas.microsoft.com/office/drawing/2014/main" id="{F1818CBB-D00A-6C06-C7D4-9C3FF81A1F21}"/>
                </a:ext>
              </a:extLst>
            </p:cNvPr>
            <p:cNvSpPr/>
            <p:nvPr/>
          </p:nvSpPr>
          <p:spPr>
            <a:xfrm>
              <a:off x="3611880" y="1325637"/>
              <a:ext cx="2779776" cy="1078992"/>
            </a:xfrm>
            <a:prstGeom prst="roundRect">
              <a:avLst>
                <a:gd name="adj" fmla="val 5085"/>
              </a:avLst>
            </a:prstGeom>
            <a:solidFill>
              <a:srgbClr val="FFFFFF"/>
            </a:solidFill>
            <a:ln w="10160"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uk-UA" sz="1000">
                <a:latin typeface="Montserrat" panose="00000500000000000000" pitchFamily="2" charset="-52"/>
              </a:endParaRPr>
            </a:p>
          </p:txBody>
        </p:sp>
        <p:sp>
          <p:nvSpPr>
            <p:cNvPr id="137" name="Text 24">
              <a:extLst>
                <a:ext uri="{FF2B5EF4-FFF2-40B4-BE49-F238E27FC236}">
                  <a16:creationId xmlns:a16="http://schemas.microsoft.com/office/drawing/2014/main" id="{67EDEB33-8AFF-76FA-4EDD-0E238C1480A5}"/>
                </a:ext>
              </a:extLst>
            </p:cNvPr>
            <p:cNvSpPr/>
            <p:nvPr/>
          </p:nvSpPr>
          <p:spPr>
            <a:xfrm>
              <a:off x="3776472" y="1453653"/>
              <a:ext cx="23317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uk-UA" sz="1000" b="1" kern="0" spc="50" dirty="0">
                  <a:solidFill>
                    <a:srgbClr val="0875BE"/>
                  </a:solidFill>
                  <a:latin typeface="Montserrat" panose="00000500000000000000" pitchFamily="2" charset="-52"/>
                </a:rPr>
                <a:t>Звужується горизонт</a:t>
              </a:r>
            </a:p>
          </p:txBody>
        </p:sp>
        <p:sp>
          <p:nvSpPr>
            <p:cNvPr id="138" name="Text 26">
              <a:extLst>
                <a:ext uri="{FF2B5EF4-FFF2-40B4-BE49-F238E27FC236}">
                  <a16:creationId xmlns:a16="http://schemas.microsoft.com/office/drawing/2014/main" id="{34A18B5B-792D-2250-4038-6ADEE95DA2E6}"/>
                </a:ext>
              </a:extLst>
            </p:cNvPr>
            <p:cNvSpPr/>
            <p:nvPr/>
          </p:nvSpPr>
          <p:spPr>
            <a:xfrm>
              <a:off x="3776472" y="1804935"/>
              <a:ext cx="2377440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пожежі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витісняють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важливе</a:t>
              </a:r>
              <a:endParaRPr lang="en-US" sz="10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</p:grpSp>
      <p:grpSp>
        <p:nvGrpSpPr>
          <p:cNvPr id="140" name="Групувати 139">
            <a:extLst>
              <a:ext uri="{FF2B5EF4-FFF2-40B4-BE49-F238E27FC236}">
                <a16:creationId xmlns:a16="http://schemas.microsoft.com/office/drawing/2014/main" id="{39C86255-457A-3EDF-47E9-5D46DD4327A2}"/>
              </a:ext>
            </a:extLst>
          </p:cNvPr>
          <p:cNvGrpSpPr/>
          <p:nvPr/>
        </p:nvGrpSpPr>
        <p:grpSpPr>
          <a:xfrm>
            <a:off x="4706112" y="5493449"/>
            <a:ext cx="2779776" cy="1078992"/>
            <a:chOff x="3611880" y="1325637"/>
            <a:chExt cx="2779776" cy="1078992"/>
          </a:xfrm>
        </p:grpSpPr>
        <p:sp>
          <p:nvSpPr>
            <p:cNvPr id="141" name="Shape 23">
              <a:extLst>
                <a:ext uri="{FF2B5EF4-FFF2-40B4-BE49-F238E27FC236}">
                  <a16:creationId xmlns:a16="http://schemas.microsoft.com/office/drawing/2014/main" id="{091EB29E-9A49-DBEA-E34B-E3CC769AB906}"/>
                </a:ext>
              </a:extLst>
            </p:cNvPr>
            <p:cNvSpPr/>
            <p:nvPr/>
          </p:nvSpPr>
          <p:spPr>
            <a:xfrm>
              <a:off x="3611880" y="1325637"/>
              <a:ext cx="2779776" cy="1078992"/>
            </a:xfrm>
            <a:prstGeom prst="roundRect">
              <a:avLst>
                <a:gd name="adj" fmla="val 5085"/>
              </a:avLst>
            </a:prstGeom>
            <a:solidFill>
              <a:srgbClr val="FFFFFF"/>
            </a:solidFill>
            <a:ln w="10160">
              <a:solidFill>
                <a:schemeClr val="bg1">
                  <a:lumMod val="75000"/>
                </a:schemeClr>
              </a:solidFill>
              <a:prstDash val="solid"/>
            </a:ln>
          </p:spPr>
          <p:txBody>
            <a:bodyPr/>
            <a:lstStyle/>
            <a:p>
              <a:endParaRPr lang="uk-UA" sz="1000">
                <a:latin typeface="Montserrat" panose="00000500000000000000" pitchFamily="2" charset="-52"/>
              </a:endParaRPr>
            </a:p>
          </p:txBody>
        </p:sp>
        <p:sp>
          <p:nvSpPr>
            <p:cNvPr id="142" name="Text 24">
              <a:extLst>
                <a:ext uri="{FF2B5EF4-FFF2-40B4-BE49-F238E27FC236}">
                  <a16:creationId xmlns:a16="http://schemas.microsoft.com/office/drawing/2014/main" id="{E32A0CE9-46F9-8E5C-3667-C4DC133E4624}"/>
                </a:ext>
              </a:extLst>
            </p:cNvPr>
            <p:cNvSpPr/>
            <p:nvPr/>
          </p:nvSpPr>
          <p:spPr>
            <a:xfrm>
              <a:off x="3776472" y="1453653"/>
              <a:ext cx="2331720" cy="14630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ru-RU" sz="1000" b="1" kern="0" spc="50" dirty="0" err="1">
                  <a:solidFill>
                    <a:srgbClr val="0875BE"/>
                  </a:solidFill>
                  <a:latin typeface="Montserrat" panose="00000500000000000000" pitchFamily="2" charset="-52"/>
                </a:rPr>
                <a:t>Менше</a:t>
              </a:r>
              <a:r>
                <a:rPr lang="ru-RU" sz="1000" b="1" kern="0" spc="50" dirty="0">
                  <a:solidFill>
                    <a:srgbClr val="0875BE"/>
                  </a:solidFill>
                  <a:latin typeface="Montserrat" panose="00000500000000000000" pitchFamily="2" charset="-52"/>
                </a:rPr>
                <a:t> </a:t>
              </a:r>
              <a:r>
                <a:rPr lang="ru-RU" sz="1000" b="1" kern="0" spc="50" dirty="0" err="1">
                  <a:solidFill>
                    <a:srgbClr val="0875BE"/>
                  </a:solidFill>
                  <a:latin typeface="Montserrat" panose="00000500000000000000" pitchFamily="2" charset="-52"/>
                </a:rPr>
                <a:t>терпіння</a:t>
              </a:r>
              <a:r>
                <a:rPr lang="ru-RU" sz="1000" b="1" kern="0" spc="50" dirty="0">
                  <a:solidFill>
                    <a:srgbClr val="0875BE"/>
                  </a:solidFill>
                  <a:latin typeface="Montserrat" panose="00000500000000000000" pitchFamily="2" charset="-52"/>
                </a:rPr>
                <a:t> до </a:t>
              </a:r>
              <a:r>
                <a:rPr lang="ru-RU" sz="1000" b="1" kern="0" spc="50" dirty="0" err="1">
                  <a:solidFill>
                    <a:srgbClr val="0875BE"/>
                  </a:solidFill>
                  <a:latin typeface="Montserrat" panose="00000500000000000000" pitchFamily="2" charset="-52"/>
                </a:rPr>
                <a:t>альтернативної</a:t>
              </a:r>
              <a:r>
                <a:rPr lang="ru-RU" sz="1000" b="1" kern="0" spc="50" dirty="0">
                  <a:solidFill>
                    <a:srgbClr val="0875BE"/>
                  </a:solidFill>
                  <a:latin typeface="Montserrat" panose="00000500000000000000" pitchFamily="2" charset="-52"/>
                </a:rPr>
                <a:t> думки</a:t>
              </a:r>
            </a:p>
          </p:txBody>
        </p:sp>
        <p:sp>
          <p:nvSpPr>
            <p:cNvPr id="143" name="Text 26">
              <a:extLst>
                <a:ext uri="{FF2B5EF4-FFF2-40B4-BE49-F238E27FC236}">
                  <a16:creationId xmlns:a16="http://schemas.microsoft.com/office/drawing/2014/main" id="{15030DCF-ECE7-77B9-2D0A-40FAB55B2C5F}"/>
                </a:ext>
              </a:extLst>
            </p:cNvPr>
            <p:cNvSpPr/>
            <p:nvPr/>
          </p:nvSpPr>
          <p:spPr>
            <a:xfrm>
              <a:off x="3776472" y="1804935"/>
              <a:ext cx="2377440" cy="30175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ідеї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сприймаються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як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додаткове</a:t>
              </a:r>
              <a:r>
                <a:rPr lang="en-US" sz="1000" dirty="0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 </a:t>
              </a:r>
              <a:r>
                <a:rPr lang="en-US" sz="1000" dirty="0" err="1">
                  <a:solidFill>
                    <a:srgbClr val="69706C"/>
                  </a:solidFill>
                  <a:latin typeface="Montserrat" panose="00000500000000000000" pitchFamily="2" charset="-52"/>
                  <a:ea typeface="Aptos" pitchFamily="34" charset="-122"/>
                  <a:cs typeface="Aptos" pitchFamily="34" charset="-120"/>
                </a:rPr>
                <a:t>навантаження</a:t>
              </a:r>
              <a:endParaRPr lang="en-US" sz="1000" dirty="0">
                <a:solidFill>
                  <a:prstClr val="black"/>
                </a:solidFill>
                <a:latin typeface="Montserrat" panose="000005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4556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F82129-C0FA-3006-E2B5-4E6558A10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C140768E-E562-B320-0052-412584823E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6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3BB52F37-8B23-18DB-0D71-E2061FFDC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32E03C5B-4750-134D-C6D7-A8056D4E97A8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ПАСТКА ФУНКЦІОНАЛЬНОСТІ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C4EDFB49-FE39-9CDF-0CAE-2A85830C7EFB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Найнебезпечніше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- коли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людина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ще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справляється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48" name="Text 2">
            <a:extLst>
              <a:ext uri="{FF2B5EF4-FFF2-40B4-BE49-F238E27FC236}">
                <a16:creationId xmlns:a16="http://schemas.microsoft.com/office/drawing/2014/main" id="{D0AE1DE8-CD4F-9F79-118A-2B5ED02607A3}"/>
              </a:ext>
            </a:extLst>
          </p:cNvPr>
          <p:cNvSpPr/>
          <p:nvPr/>
        </p:nvSpPr>
        <p:spPr>
          <a:xfrm>
            <a:off x="548640" y="1353312"/>
            <a:ext cx="10972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Система часто реагує запізно, бо дивиться на видиму функціональність, а не на ціну, якою вона утримується.</a:t>
            </a:r>
            <a:endParaRPr lang="en-US" sz="1250" dirty="0">
              <a:latin typeface="Montserrat" panose="00000500000000000000" pitchFamily="2" charset="-52"/>
            </a:endParaRPr>
          </a:p>
        </p:txBody>
      </p:sp>
      <p:sp>
        <p:nvSpPr>
          <p:cNvPr id="50" name="Text 3">
            <a:extLst>
              <a:ext uri="{FF2B5EF4-FFF2-40B4-BE49-F238E27FC236}">
                <a16:creationId xmlns:a16="http://schemas.microsoft.com/office/drawing/2014/main" id="{C87EFC52-9F89-EFB4-4B53-A5B21702D5A4}"/>
              </a:ext>
            </a:extLst>
          </p:cNvPr>
          <p:cNvSpPr/>
          <p:nvPr/>
        </p:nvSpPr>
        <p:spPr>
          <a:xfrm>
            <a:off x="640080" y="2189987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Видима функціональність</a:t>
            </a:r>
            <a:endParaRPr lang="en-US" sz="1100" dirty="0">
              <a:latin typeface="Montserrat" panose="00000500000000000000" pitchFamily="2" charset="-52"/>
            </a:endParaRPr>
          </a:p>
        </p:txBody>
      </p:sp>
      <p:sp>
        <p:nvSpPr>
          <p:cNvPr id="52" name="Text 4">
            <a:extLst>
              <a:ext uri="{FF2B5EF4-FFF2-40B4-BE49-F238E27FC236}">
                <a16:creationId xmlns:a16="http://schemas.microsoft.com/office/drawing/2014/main" id="{0D65591C-7AD3-4E9B-29E0-4B427D5B4A59}"/>
              </a:ext>
            </a:extLst>
          </p:cNvPr>
          <p:cNvSpPr/>
          <p:nvPr/>
        </p:nvSpPr>
        <p:spPr>
          <a:xfrm>
            <a:off x="640080" y="4668011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Прихований </a:t>
            </a:r>
            <a:r>
              <a:rPr lang="en-US" sz="1100" b="1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ризик</a:t>
            </a:r>
            <a:r>
              <a:rPr lang="en-US" sz="1100" b="1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endParaRPr lang="uk-UA" sz="1100" b="1" dirty="0">
              <a:solidFill>
                <a:srgbClr val="69706C"/>
              </a:solidFill>
              <a:latin typeface="Montserrat" panose="00000500000000000000" pitchFamily="2" charset="-52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r>
              <a:rPr lang="en-US" sz="1100" b="1" dirty="0" err="1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для</a:t>
            </a:r>
            <a:r>
              <a:rPr lang="en-US" sz="1100" b="1" dirty="0">
                <a:solidFill>
                  <a:srgbClr val="69706C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рішень</a:t>
            </a:r>
            <a:endParaRPr lang="en-US" sz="1100" dirty="0">
              <a:latin typeface="Montserrat" panose="00000500000000000000" pitchFamily="2" charset="-52"/>
            </a:endParaRPr>
          </a:p>
        </p:txBody>
      </p:sp>
      <p:sp>
        <p:nvSpPr>
          <p:cNvPr id="56" name="Shape 6">
            <a:extLst>
              <a:ext uri="{FF2B5EF4-FFF2-40B4-BE49-F238E27FC236}">
                <a16:creationId xmlns:a16="http://schemas.microsoft.com/office/drawing/2014/main" id="{698CE7C9-3534-418F-6C53-679125680F00}"/>
              </a:ext>
            </a:extLst>
          </p:cNvPr>
          <p:cNvSpPr/>
          <p:nvPr/>
        </p:nvSpPr>
        <p:spPr>
          <a:xfrm>
            <a:off x="2313432" y="4960619"/>
            <a:ext cx="8823960" cy="0"/>
          </a:xfrm>
          <a:prstGeom prst="line">
            <a:avLst/>
          </a:prstGeom>
          <a:noFill/>
          <a:ln w="1270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58" name="Shape 7">
            <a:extLst>
              <a:ext uri="{FF2B5EF4-FFF2-40B4-BE49-F238E27FC236}">
                <a16:creationId xmlns:a16="http://schemas.microsoft.com/office/drawing/2014/main" id="{7EA977A8-7102-D420-C142-810B1AAFDFCE}"/>
              </a:ext>
            </a:extLst>
          </p:cNvPr>
          <p:cNvSpPr/>
          <p:nvPr/>
        </p:nvSpPr>
        <p:spPr>
          <a:xfrm>
            <a:off x="2496312" y="2692907"/>
            <a:ext cx="1417320" cy="0"/>
          </a:xfrm>
          <a:prstGeom prst="line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60" name="Shape 8">
            <a:extLst>
              <a:ext uri="{FF2B5EF4-FFF2-40B4-BE49-F238E27FC236}">
                <a16:creationId xmlns:a16="http://schemas.microsoft.com/office/drawing/2014/main" id="{0E7CD6E2-A442-7B6F-6E40-FA315B014932}"/>
              </a:ext>
            </a:extLst>
          </p:cNvPr>
          <p:cNvSpPr/>
          <p:nvPr/>
        </p:nvSpPr>
        <p:spPr>
          <a:xfrm>
            <a:off x="3913632" y="2583179"/>
            <a:ext cx="1417320" cy="36576"/>
          </a:xfrm>
          <a:prstGeom prst="line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62" name="Shape 9">
            <a:extLst>
              <a:ext uri="{FF2B5EF4-FFF2-40B4-BE49-F238E27FC236}">
                <a16:creationId xmlns:a16="http://schemas.microsoft.com/office/drawing/2014/main" id="{50447AD3-A5E8-AA62-FB93-A2A9CEE9EDDE}"/>
              </a:ext>
            </a:extLst>
          </p:cNvPr>
          <p:cNvSpPr/>
          <p:nvPr/>
        </p:nvSpPr>
        <p:spPr>
          <a:xfrm>
            <a:off x="5330952" y="2619755"/>
            <a:ext cx="1417320" cy="9144"/>
          </a:xfrm>
          <a:prstGeom prst="line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66" name="Shape 10">
            <a:extLst>
              <a:ext uri="{FF2B5EF4-FFF2-40B4-BE49-F238E27FC236}">
                <a16:creationId xmlns:a16="http://schemas.microsoft.com/office/drawing/2014/main" id="{D286B805-498A-C24A-6ECB-81D895447C9F}"/>
              </a:ext>
            </a:extLst>
          </p:cNvPr>
          <p:cNvSpPr/>
          <p:nvPr/>
        </p:nvSpPr>
        <p:spPr>
          <a:xfrm>
            <a:off x="6748272" y="2628899"/>
            <a:ext cx="1417320" cy="109728"/>
          </a:xfrm>
          <a:prstGeom prst="line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68" name="Shape 11">
            <a:extLst>
              <a:ext uri="{FF2B5EF4-FFF2-40B4-BE49-F238E27FC236}">
                <a16:creationId xmlns:a16="http://schemas.microsoft.com/office/drawing/2014/main" id="{2DB6E946-EBA8-713C-B1D8-D7BC93062D9F}"/>
              </a:ext>
            </a:extLst>
          </p:cNvPr>
          <p:cNvSpPr/>
          <p:nvPr/>
        </p:nvSpPr>
        <p:spPr>
          <a:xfrm>
            <a:off x="8165592" y="2738627"/>
            <a:ext cx="1417320" cy="100584"/>
          </a:xfrm>
          <a:prstGeom prst="line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71" name="Shape 12">
            <a:extLst>
              <a:ext uri="{FF2B5EF4-FFF2-40B4-BE49-F238E27FC236}">
                <a16:creationId xmlns:a16="http://schemas.microsoft.com/office/drawing/2014/main" id="{4FBBD9D4-439F-0D8D-F82C-FB9C09CB949F}"/>
              </a:ext>
            </a:extLst>
          </p:cNvPr>
          <p:cNvSpPr/>
          <p:nvPr/>
        </p:nvSpPr>
        <p:spPr>
          <a:xfrm>
            <a:off x="9582912" y="2839211"/>
            <a:ext cx="1371600" cy="128016"/>
          </a:xfrm>
          <a:prstGeom prst="line">
            <a:avLst/>
          </a:prstGeom>
          <a:noFill/>
          <a:ln w="9525">
            <a:solidFill>
              <a:schemeClr val="accent6">
                <a:lumMod val="60000"/>
                <a:lumOff val="40000"/>
              </a:schemeClr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73" name="Shape 13">
            <a:extLst>
              <a:ext uri="{FF2B5EF4-FFF2-40B4-BE49-F238E27FC236}">
                <a16:creationId xmlns:a16="http://schemas.microsoft.com/office/drawing/2014/main" id="{4DE74793-18EF-62C9-DBE4-E2D4FD184305}"/>
              </a:ext>
            </a:extLst>
          </p:cNvPr>
          <p:cNvSpPr/>
          <p:nvPr/>
        </p:nvSpPr>
        <p:spPr>
          <a:xfrm>
            <a:off x="2496312" y="4796027"/>
            <a:ext cx="1417320" cy="0"/>
          </a:xfrm>
          <a:prstGeom prst="line">
            <a:avLst/>
          </a:prstGeom>
          <a:noFill/>
          <a:ln w="9525">
            <a:solidFill>
              <a:srgbClr val="FF4F4F"/>
            </a:solidFill>
            <a:prstDash val="sysDot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75" name="Shape 14">
            <a:extLst>
              <a:ext uri="{FF2B5EF4-FFF2-40B4-BE49-F238E27FC236}">
                <a16:creationId xmlns:a16="http://schemas.microsoft.com/office/drawing/2014/main" id="{FE87A47A-52AD-A1EF-8AE7-384CD591546D}"/>
              </a:ext>
            </a:extLst>
          </p:cNvPr>
          <p:cNvSpPr/>
          <p:nvPr/>
        </p:nvSpPr>
        <p:spPr>
          <a:xfrm flipV="1">
            <a:off x="3913631" y="4658868"/>
            <a:ext cx="1463039" cy="64007"/>
          </a:xfrm>
          <a:prstGeom prst="line">
            <a:avLst/>
          </a:prstGeom>
          <a:noFill/>
          <a:ln w="9525">
            <a:solidFill>
              <a:srgbClr val="FF4F4F"/>
            </a:solidFill>
            <a:prstDash val="sysDot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77" name="Shape 15">
            <a:extLst>
              <a:ext uri="{FF2B5EF4-FFF2-40B4-BE49-F238E27FC236}">
                <a16:creationId xmlns:a16="http://schemas.microsoft.com/office/drawing/2014/main" id="{C9F57047-DDB5-8512-45B1-2F2E9BFE9735}"/>
              </a:ext>
            </a:extLst>
          </p:cNvPr>
          <p:cNvSpPr/>
          <p:nvPr/>
        </p:nvSpPr>
        <p:spPr>
          <a:xfrm flipV="1">
            <a:off x="5330952" y="4430267"/>
            <a:ext cx="1417320" cy="109728"/>
          </a:xfrm>
          <a:prstGeom prst="line">
            <a:avLst/>
          </a:prstGeom>
          <a:noFill/>
          <a:ln w="9525">
            <a:solidFill>
              <a:srgbClr val="FF4F4F"/>
            </a:solidFill>
            <a:prstDash val="sysDot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79" name="Shape 16">
            <a:extLst>
              <a:ext uri="{FF2B5EF4-FFF2-40B4-BE49-F238E27FC236}">
                <a16:creationId xmlns:a16="http://schemas.microsoft.com/office/drawing/2014/main" id="{18056DE8-D376-4FC3-0BDF-D42595EDC496}"/>
              </a:ext>
            </a:extLst>
          </p:cNvPr>
          <p:cNvSpPr/>
          <p:nvPr/>
        </p:nvSpPr>
        <p:spPr>
          <a:xfrm flipV="1">
            <a:off x="6748272" y="4082797"/>
            <a:ext cx="1417320" cy="118870"/>
          </a:xfrm>
          <a:prstGeom prst="line">
            <a:avLst/>
          </a:prstGeom>
          <a:noFill/>
          <a:ln w="9525">
            <a:solidFill>
              <a:srgbClr val="FF4F4F"/>
            </a:solidFill>
            <a:prstDash val="sysDot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81" name="Shape 17">
            <a:extLst>
              <a:ext uri="{FF2B5EF4-FFF2-40B4-BE49-F238E27FC236}">
                <a16:creationId xmlns:a16="http://schemas.microsoft.com/office/drawing/2014/main" id="{50E93541-7970-83E7-DFB6-10721CFEDD0D}"/>
              </a:ext>
            </a:extLst>
          </p:cNvPr>
          <p:cNvSpPr/>
          <p:nvPr/>
        </p:nvSpPr>
        <p:spPr>
          <a:xfrm flipV="1">
            <a:off x="8165592" y="3685030"/>
            <a:ext cx="1417320" cy="144358"/>
          </a:xfrm>
          <a:prstGeom prst="line">
            <a:avLst/>
          </a:prstGeom>
          <a:noFill/>
          <a:ln w="9525">
            <a:solidFill>
              <a:srgbClr val="FF4F4F"/>
            </a:solidFill>
            <a:prstDash val="sysDot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83" name="Shape 18">
            <a:extLst>
              <a:ext uri="{FF2B5EF4-FFF2-40B4-BE49-F238E27FC236}">
                <a16:creationId xmlns:a16="http://schemas.microsoft.com/office/drawing/2014/main" id="{29D7FB29-C232-4A19-5C07-984089DD72EA}"/>
              </a:ext>
            </a:extLst>
          </p:cNvPr>
          <p:cNvSpPr/>
          <p:nvPr/>
        </p:nvSpPr>
        <p:spPr>
          <a:xfrm flipV="1">
            <a:off x="9582912" y="2788920"/>
            <a:ext cx="1371600" cy="562355"/>
          </a:xfrm>
          <a:prstGeom prst="line">
            <a:avLst/>
          </a:prstGeom>
          <a:noFill/>
          <a:ln w="9525">
            <a:solidFill>
              <a:srgbClr val="FF4F4F"/>
            </a:solidFill>
            <a:prstDash val="sysDot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85" name="Shape 19">
            <a:extLst>
              <a:ext uri="{FF2B5EF4-FFF2-40B4-BE49-F238E27FC236}">
                <a16:creationId xmlns:a16="http://schemas.microsoft.com/office/drawing/2014/main" id="{6E8D8964-04DC-8A01-6D46-DE0CA8545995}"/>
              </a:ext>
            </a:extLst>
          </p:cNvPr>
          <p:cNvSpPr/>
          <p:nvPr/>
        </p:nvSpPr>
        <p:spPr>
          <a:xfrm>
            <a:off x="8257032" y="2409443"/>
            <a:ext cx="0" cy="3008375"/>
          </a:xfrm>
          <a:prstGeom prst="line">
            <a:avLst/>
          </a:prstGeom>
          <a:noFill/>
          <a:ln w="12700">
            <a:solidFill>
              <a:srgbClr val="8E9692"/>
            </a:solidFill>
            <a:prstDash val="dash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89" name="Text 21">
            <a:extLst>
              <a:ext uri="{FF2B5EF4-FFF2-40B4-BE49-F238E27FC236}">
                <a16:creationId xmlns:a16="http://schemas.microsoft.com/office/drawing/2014/main" id="{0FE4B205-A821-021E-28AF-A604400B6B3A}"/>
              </a:ext>
            </a:extLst>
          </p:cNvPr>
          <p:cNvSpPr/>
          <p:nvPr/>
        </p:nvSpPr>
        <p:spPr>
          <a:xfrm>
            <a:off x="7255764" y="2135124"/>
            <a:ext cx="20025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«Він же справляється»</a:t>
            </a:r>
            <a:endParaRPr lang="en-US" sz="1000" dirty="0">
              <a:latin typeface="Montserrat" panose="00000500000000000000" pitchFamily="2" charset="-52"/>
            </a:endParaRPr>
          </a:p>
        </p:txBody>
      </p:sp>
      <p:sp>
        <p:nvSpPr>
          <p:cNvPr id="93" name="Text 23">
            <a:extLst>
              <a:ext uri="{FF2B5EF4-FFF2-40B4-BE49-F238E27FC236}">
                <a16:creationId xmlns:a16="http://schemas.microsoft.com/office/drawing/2014/main" id="{0087AC04-A1C2-7748-7CC5-38CE9DAEA44B}"/>
              </a:ext>
            </a:extLst>
          </p:cNvPr>
          <p:cNvSpPr/>
          <p:nvPr/>
        </p:nvSpPr>
        <p:spPr>
          <a:xfrm>
            <a:off x="8714232" y="5330952"/>
            <a:ext cx="2423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Функціональність ≠ запас ресурсу</a:t>
            </a:r>
            <a:endParaRPr lang="en-US" sz="1300" dirty="0">
              <a:latin typeface="Montserrat" panose="00000500000000000000" pitchFamily="2" charset="-52"/>
            </a:endParaRPr>
          </a:p>
        </p:txBody>
      </p:sp>
      <p:sp>
        <p:nvSpPr>
          <p:cNvPr id="95" name="Shape 58">
            <a:extLst>
              <a:ext uri="{FF2B5EF4-FFF2-40B4-BE49-F238E27FC236}">
                <a16:creationId xmlns:a16="http://schemas.microsoft.com/office/drawing/2014/main" id="{29048AAE-50D7-0420-E88C-B2C3BC2FF4ED}"/>
              </a:ext>
            </a:extLst>
          </p:cNvPr>
          <p:cNvSpPr/>
          <p:nvPr/>
        </p:nvSpPr>
        <p:spPr>
          <a:xfrm>
            <a:off x="457200" y="5779009"/>
            <a:ext cx="11201400" cy="384048"/>
          </a:xfrm>
          <a:prstGeom prst="roundRect">
            <a:avLst>
              <a:gd name="adj" fmla="val 11905"/>
            </a:avLst>
          </a:prstGeom>
          <a:solidFill>
            <a:srgbClr val="0D2B45"/>
          </a:solidFill>
          <a:ln w="12700">
            <a:solidFill>
              <a:srgbClr val="0D2B45"/>
            </a:solidFill>
            <a:prstDash val="solid"/>
          </a:ln>
        </p:spPr>
        <p:txBody>
          <a:bodyPr/>
          <a:lstStyle/>
          <a:p>
            <a:endParaRPr lang="uk-UA" sz="1100" dirty="0">
              <a:latin typeface="Montserrat" panose="00000500000000000000" pitchFamily="2" charset="-52"/>
            </a:endParaRPr>
          </a:p>
        </p:txBody>
      </p:sp>
      <p:sp>
        <p:nvSpPr>
          <p:cNvPr id="97" name="Text 59">
            <a:extLst>
              <a:ext uri="{FF2B5EF4-FFF2-40B4-BE49-F238E27FC236}">
                <a16:creationId xmlns:a16="http://schemas.microsoft.com/office/drawing/2014/main" id="{F31D6C0A-E45C-4A9C-E6A9-EDBD7978D614}"/>
              </a:ext>
            </a:extLst>
          </p:cNvPr>
          <p:cNvSpPr/>
          <p:nvPr/>
        </p:nvSpPr>
        <p:spPr>
          <a:xfrm>
            <a:off x="658368" y="5875021"/>
            <a:ext cx="10789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uk-UA" sz="1100" b="1" dirty="0">
                <a:solidFill>
                  <a:srgbClr val="FFFFFF"/>
                </a:solidFill>
                <a:latin typeface="Montserrat" panose="00000500000000000000" pitchFamily="2" charset="-52"/>
              </a:rPr>
              <a:t>Функціональність ≠ запас ресурсу</a:t>
            </a:r>
          </a:p>
        </p:txBody>
      </p:sp>
    </p:spTree>
    <p:extLst>
      <p:ext uri="{BB962C8B-B14F-4D97-AF65-F5344CB8AC3E}">
        <p14:creationId xmlns:p14="http://schemas.microsoft.com/office/powerpoint/2010/main" val="908605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8DC8B-67FE-D111-4467-D98FD769F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95CFE2DE-0BDE-C024-6180-6ED96C38AD3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7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AF792D55-8C25-2F10-EF63-16AC51645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04475EF0-CF96-A99E-4DBE-320FAA8A4076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ДИВИМОСЯ ШИРШЕ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0819A9F0-735A-0E15-6729-42A48C744F83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Не все,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що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виглядає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як проблема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людини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,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починається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в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людині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Text 18">
            <a:extLst>
              <a:ext uri="{FF2B5EF4-FFF2-40B4-BE49-F238E27FC236}">
                <a16:creationId xmlns:a16="http://schemas.microsoft.com/office/drawing/2014/main" id="{1221B951-99F0-2CD4-7EA7-EE82C2842AD5}"/>
              </a:ext>
            </a:extLst>
          </p:cNvPr>
          <p:cNvSpPr/>
          <p:nvPr/>
        </p:nvSpPr>
        <p:spPr>
          <a:xfrm>
            <a:off x="1882302" y="1538527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ПЕРШ НІЖ «ЛІКУВАТИ» ЛЮДИНУ - ПЕРЕВІР КОНСТРУКЦІЮ РОБОТИ</a:t>
            </a:r>
            <a:endParaRPr lang="en-US" sz="1350" dirty="0">
              <a:latin typeface="Montserrat" panose="00000500000000000000" pitchFamily="2" charset="-52"/>
            </a:endParaRPr>
          </a:p>
        </p:txBody>
      </p:sp>
      <p:sp>
        <p:nvSpPr>
          <p:cNvPr id="58" name="Shape 3">
            <a:extLst>
              <a:ext uri="{FF2B5EF4-FFF2-40B4-BE49-F238E27FC236}">
                <a16:creationId xmlns:a16="http://schemas.microsoft.com/office/drawing/2014/main" id="{BEDA61E7-CB5E-7EB4-9658-40F779D9E089}"/>
              </a:ext>
            </a:extLst>
          </p:cNvPr>
          <p:cNvSpPr/>
          <p:nvPr/>
        </p:nvSpPr>
        <p:spPr>
          <a:xfrm>
            <a:off x="6487184" y="2487168"/>
            <a:ext cx="507492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C8ED9C76-39CC-D3DF-910C-D3EAE1DDEDBF}"/>
              </a:ext>
            </a:extLst>
          </p:cNvPr>
          <p:cNvSpPr/>
          <p:nvPr/>
        </p:nvSpPr>
        <p:spPr>
          <a:xfrm>
            <a:off x="640080" y="2487168"/>
            <a:ext cx="507492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1D5D4187-C283-8022-14E8-CF993E97D240}"/>
              </a:ext>
            </a:extLst>
          </p:cNvPr>
          <p:cNvSpPr/>
          <p:nvPr/>
        </p:nvSpPr>
        <p:spPr>
          <a:xfrm>
            <a:off x="987552" y="331012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«став різким»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2" name="Text 10">
            <a:extLst>
              <a:ext uri="{FF2B5EF4-FFF2-40B4-BE49-F238E27FC236}">
                <a16:creationId xmlns:a16="http://schemas.microsoft.com/office/drawing/2014/main" id="{863D4167-70D7-0BB9-3BDA-AF6ABECDA45E}"/>
              </a:ext>
            </a:extLst>
          </p:cNvPr>
          <p:cNvSpPr/>
          <p:nvPr/>
        </p:nvSpPr>
        <p:spPr>
          <a:xfrm>
            <a:off x="6898664" y="3310128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неясні ролі та повноваження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30BE7291-0496-5C3E-4A72-91FBAA63482A}"/>
              </a:ext>
            </a:extLst>
          </p:cNvPr>
          <p:cNvSpPr/>
          <p:nvPr/>
        </p:nvSpPr>
        <p:spPr>
          <a:xfrm>
            <a:off x="987552" y="382219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«все контролює»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4" name="Text 12">
            <a:extLst>
              <a:ext uri="{FF2B5EF4-FFF2-40B4-BE49-F238E27FC236}">
                <a16:creationId xmlns:a16="http://schemas.microsoft.com/office/drawing/2014/main" id="{0B72DAA5-709D-C029-603F-8C37F1A7F715}"/>
              </a:ext>
            </a:extLst>
          </p:cNvPr>
          <p:cNvSpPr/>
          <p:nvPr/>
        </p:nvSpPr>
        <p:spPr>
          <a:xfrm>
            <a:off x="6898664" y="3822192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конфліктуючі пріоритети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5" name="Text 13">
            <a:extLst>
              <a:ext uri="{FF2B5EF4-FFF2-40B4-BE49-F238E27FC236}">
                <a16:creationId xmlns:a16="http://schemas.microsoft.com/office/drawing/2014/main" id="{309FAB1B-8A58-BF36-DE89-63B2940BC3D5}"/>
              </a:ext>
            </a:extLst>
          </p:cNvPr>
          <p:cNvSpPr/>
          <p:nvPr/>
        </p:nvSpPr>
        <p:spPr>
          <a:xfrm>
            <a:off x="987552" y="4334256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«не делегує»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6" name="Text 14">
            <a:extLst>
              <a:ext uri="{FF2B5EF4-FFF2-40B4-BE49-F238E27FC236}">
                <a16:creationId xmlns:a16="http://schemas.microsoft.com/office/drawing/2014/main" id="{4766BC87-FC7A-A78C-E531-30CEEAF9A925}"/>
              </a:ext>
            </a:extLst>
          </p:cNvPr>
          <p:cNvSpPr/>
          <p:nvPr/>
        </p:nvSpPr>
        <p:spPr>
          <a:xfrm>
            <a:off x="6898664" y="4334256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відсутність реальної опори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7" name="Text 15">
            <a:extLst>
              <a:ext uri="{FF2B5EF4-FFF2-40B4-BE49-F238E27FC236}">
                <a16:creationId xmlns:a16="http://schemas.microsoft.com/office/drawing/2014/main" id="{3D866F33-68C7-44A2-12F6-B865BE9739CD}"/>
              </a:ext>
            </a:extLst>
          </p:cNvPr>
          <p:cNvSpPr/>
          <p:nvPr/>
        </p:nvSpPr>
        <p:spPr>
          <a:xfrm>
            <a:off x="987552" y="48463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«не тягне темп»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8" name="Text 16">
            <a:extLst>
              <a:ext uri="{FF2B5EF4-FFF2-40B4-BE49-F238E27FC236}">
                <a16:creationId xmlns:a16="http://schemas.microsoft.com/office/drawing/2014/main" id="{54D44557-4DE1-F22E-F6C6-32FC2E6C4E7A}"/>
              </a:ext>
            </a:extLst>
          </p:cNvPr>
          <p:cNvSpPr/>
          <p:nvPr/>
        </p:nvSpPr>
        <p:spPr>
          <a:xfrm>
            <a:off x="6898664" y="4846320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перевантаження відповідальністю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51" name="Text 46">
            <a:extLst>
              <a:ext uri="{FF2B5EF4-FFF2-40B4-BE49-F238E27FC236}">
                <a16:creationId xmlns:a16="http://schemas.microsoft.com/office/drawing/2014/main" id="{B07ED9B3-0168-20B8-4942-9946D5BCAAF1}"/>
              </a:ext>
            </a:extLst>
          </p:cNvPr>
          <p:cNvSpPr/>
          <p:nvPr/>
        </p:nvSpPr>
        <p:spPr>
          <a:xfrm>
            <a:off x="1882302" y="2638044"/>
            <a:ext cx="3977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uk-UA" sz="1000" b="1" dirty="0">
                <a:latin typeface="Montserrat" panose="00000500000000000000" pitchFamily="2" charset="-52"/>
              </a:rPr>
              <a:t>СХОЖЕ НА ПРОБЛЕМУ ЛЮДИНИ</a:t>
            </a:r>
          </a:p>
        </p:txBody>
      </p:sp>
      <p:sp>
        <p:nvSpPr>
          <p:cNvPr id="55" name="Text 46">
            <a:extLst>
              <a:ext uri="{FF2B5EF4-FFF2-40B4-BE49-F238E27FC236}">
                <a16:creationId xmlns:a16="http://schemas.microsoft.com/office/drawing/2014/main" id="{C1B79B04-7958-8E9A-A4C3-AC2FE0821967}"/>
              </a:ext>
            </a:extLst>
          </p:cNvPr>
          <p:cNvSpPr/>
          <p:nvPr/>
        </p:nvSpPr>
        <p:spPr>
          <a:xfrm>
            <a:off x="7822208" y="2627344"/>
            <a:ext cx="3977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uk-UA" sz="1000" b="1" dirty="0">
                <a:latin typeface="Montserrat" panose="00000500000000000000" pitchFamily="2" charset="-52"/>
              </a:rPr>
              <a:t>МОЖЕ БУТИ ПРОБЛЕМОЮ СИСТЕМИ</a:t>
            </a:r>
          </a:p>
        </p:txBody>
      </p:sp>
      <p:sp>
        <p:nvSpPr>
          <p:cNvPr id="62" name="Shape 36">
            <a:extLst>
              <a:ext uri="{FF2B5EF4-FFF2-40B4-BE49-F238E27FC236}">
                <a16:creationId xmlns:a16="http://schemas.microsoft.com/office/drawing/2014/main" id="{54D856A4-9DE4-0069-FD1B-8BD24E3A746A}"/>
              </a:ext>
            </a:extLst>
          </p:cNvPr>
          <p:cNvSpPr/>
          <p:nvPr/>
        </p:nvSpPr>
        <p:spPr>
          <a:xfrm>
            <a:off x="5980376" y="3942718"/>
            <a:ext cx="303661" cy="566928"/>
          </a:xfrm>
          <a:prstGeom prst="chevron">
            <a:avLst/>
          </a:prstGeom>
          <a:solidFill>
            <a:srgbClr val="FF0000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uk-UA" sz="1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43577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7A7D4-B21B-B622-5790-163AE7DCA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13">
            <a:extLst>
              <a:ext uri="{FF2B5EF4-FFF2-40B4-BE49-F238E27FC236}">
                <a16:creationId xmlns:a16="http://schemas.microsoft.com/office/drawing/2014/main" id="{A2045B2D-FE9F-409B-DFCE-5EDF39D7EF07}"/>
              </a:ext>
            </a:extLst>
          </p:cNvPr>
          <p:cNvSpPr/>
          <p:nvPr/>
        </p:nvSpPr>
        <p:spPr>
          <a:xfrm>
            <a:off x="4495800" y="1971525"/>
            <a:ext cx="320040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Aptos"/>
            </a:endParaRPr>
          </a:p>
        </p:txBody>
      </p:sp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256AB233-6480-21D0-E62A-7AC13F630D0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8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62B25C9A-0BF1-68C7-928B-7EE56BF22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D1DDFB48-8951-E96A-C932-E21E6F3A3A9B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МІНІ-ДІАГНОСТИКА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3F649FC2-68E5-C04D-6D6D-7639F585B57D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Три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питання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до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системи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- перш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ніж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робити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висновки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про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людину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E8BEF0C7-C3CB-F4C8-AE92-32156544FB86}"/>
              </a:ext>
            </a:extLst>
          </p:cNvPr>
          <p:cNvSpPr/>
          <p:nvPr/>
        </p:nvSpPr>
        <p:spPr>
          <a:xfrm>
            <a:off x="1005840" y="1971525"/>
            <a:ext cx="320040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Aptos"/>
            </a:endParaRPr>
          </a:p>
        </p:txBody>
      </p:sp>
      <p:sp>
        <p:nvSpPr>
          <p:cNvPr id="38" name="Text 6">
            <a:extLst>
              <a:ext uri="{FF2B5EF4-FFF2-40B4-BE49-F238E27FC236}">
                <a16:creationId xmlns:a16="http://schemas.microsoft.com/office/drawing/2014/main" id="{26D6759F-06A3-17C4-AACC-30074417FCF5}"/>
              </a:ext>
            </a:extLst>
          </p:cNvPr>
          <p:cNvSpPr/>
          <p:nvPr/>
        </p:nvSpPr>
        <p:spPr>
          <a:xfrm>
            <a:off x="1207008" y="2742145"/>
            <a:ext cx="279806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600" b="1" dirty="0">
                <a:solidFill>
                  <a:srgbClr val="1721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Що саме зараз забирає найбільше управлінського ресурсу?</a:t>
            </a:r>
            <a:endParaRPr lang="en-US" sz="16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39" name="Text 7">
            <a:extLst>
              <a:ext uri="{FF2B5EF4-FFF2-40B4-BE49-F238E27FC236}">
                <a16:creationId xmlns:a16="http://schemas.microsoft.com/office/drawing/2014/main" id="{1961877D-76B5-D7DA-46BB-5E1F482ED140}"/>
              </a:ext>
            </a:extLst>
          </p:cNvPr>
          <p:cNvSpPr/>
          <p:nvPr/>
        </p:nvSpPr>
        <p:spPr>
          <a:xfrm>
            <a:off x="1207008" y="4047213"/>
            <a:ext cx="27980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90" dirty="0">
                <a:solidFill>
                  <a:srgbClr val="69706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«скільки роботи», а де найбільша напруга: рішення, конфлікти, невизначеність, люди.</a:t>
            </a:r>
            <a:endParaRPr lang="en-US" sz="109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8B4FC9FE-36F9-18AC-FC57-C8EB290933DC}"/>
              </a:ext>
            </a:extLst>
          </p:cNvPr>
          <p:cNvSpPr/>
          <p:nvPr/>
        </p:nvSpPr>
        <p:spPr>
          <a:xfrm>
            <a:off x="4681728" y="2742145"/>
            <a:ext cx="279806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600" b="1" dirty="0">
                <a:solidFill>
                  <a:srgbClr val="1721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Що з цього створює сама конструкція роботи?</a:t>
            </a:r>
            <a:endParaRPr lang="en-US" sz="16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44" name="Text 12">
            <a:extLst>
              <a:ext uri="{FF2B5EF4-FFF2-40B4-BE49-F238E27FC236}">
                <a16:creationId xmlns:a16="http://schemas.microsoft.com/office/drawing/2014/main" id="{7A534D79-4AFD-9853-361F-4CDE8BFD87C5}"/>
              </a:ext>
            </a:extLst>
          </p:cNvPr>
          <p:cNvSpPr/>
          <p:nvPr/>
        </p:nvSpPr>
        <p:spPr>
          <a:xfrm>
            <a:off x="4681728" y="4047213"/>
            <a:ext cx="27980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90" dirty="0">
                <a:solidFill>
                  <a:srgbClr val="69706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Ролі, повноваження, пріоритети, процеси, надлишкові точки погодження.</a:t>
            </a:r>
            <a:endParaRPr lang="en-US" sz="109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45" name="Shape 13">
            <a:extLst>
              <a:ext uri="{FF2B5EF4-FFF2-40B4-BE49-F238E27FC236}">
                <a16:creationId xmlns:a16="http://schemas.microsoft.com/office/drawing/2014/main" id="{971A766D-BDE6-A420-7227-77833C4DD0C0}"/>
              </a:ext>
            </a:extLst>
          </p:cNvPr>
          <p:cNvSpPr/>
          <p:nvPr/>
        </p:nvSpPr>
        <p:spPr>
          <a:xfrm>
            <a:off x="7955280" y="1971525"/>
            <a:ext cx="3200400" cy="3154680"/>
          </a:xfrm>
          <a:prstGeom prst="roundRect">
            <a:avLst>
              <a:gd name="adj" fmla="val 2899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Aptos"/>
            </a:endParaRPr>
          </a:p>
        </p:txBody>
      </p:sp>
      <p:sp>
        <p:nvSpPr>
          <p:cNvPr id="48" name="Text 16">
            <a:extLst>
              <a:ext uri="{FF2B5EF4-FFF2-40B4-BE49-F238E27FC236}">
                <a16:creationId xmlns:a16="http://schemas.microsoft.com/office/drawing/2014/main" id="{800059C5-3F26-2DE7-B518-1906A38B8ECD}"/>
              </a:ext>
            </a:extLst>
          </p:cNvPr>
          <p:cNvSpPr/>
          <p:nvPr/>
        </p:nvSpPr>
        <p:spPr>
          <a:xfrm>
            <a:off x="8156448" y="2742145"/>
            <a:ext cx="279806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600" b="1" dirty="0">
                <a:solidFill>
                  <a:srgbClr val="1721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Що можна прибрати або підстрахувати вже зараз?</a:t>
            </a:r>
            <a:endParaRPr lang="en-US" sz="16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49" name="Text 17">
            <a:extLst>
              <a:ext uri="{FF2B5EF4-FFF2-40B4-BE49-F238E27FC236}">
                <a16:creationId xmlns:a16="http://schemas.microsoft.com/office/drawing/2014/main" id="{0946318D-2DA1-658E-923D-2B7393F30B4B}"/>
              </a:ext>
            </a:extLst>
          </p:cNvPr>
          <p:cNvSpPr/>
          <p:nvPr/>
        </p:nvSpPr>
        <p:spPr>
          <a:xfrm>
            <a:off x="8156448" y="4047213"/>
            <a:ext cx="2798064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US" sz="1090" dirty="0">
                <a:solidFill>
                  <a:srgbClr val="69706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Не великий проєкт. Один конкретний запобіжник, який зменшує ризик для рішень.</a:t>
            </a:r>
            <a:endParaRPr lang="en-US" sz="109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0" name="Text 18">
            <a:extLst>
              <a:ext uri="{FF2B5EF4-FFF2-40B4-BE49-F238E27FC236}">
                <a16:creationId xmlns:a16="http://schemas.microsoft.com/office/drawing/2014/main" id="{91969F90-3C87-F853-8FCD-E0E51769E678}"/>
              </a:ext>
            </a:extLst>
          </p:cNvPr>
          <p:cNvSpPr/>
          <p:nvPr/>
        </p:nvSpPr>
        <p:spPr>
          <a:xfrm>
            <a:off x="1270238" y="5808912"/>
            <a:ext cx="10149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1500" b="1" dirty="0">
                <a:solidFill>
                  <a:srgbClr val="1638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Якщо відповідь на друге </a:t>
            </a:r>
            <a:r>
              <a:rPr lang="en-US" sz="1500" b="1" dirty="0" err="1">
                <a:solidFill>
                  <a:srgbClr val="1638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питання</a:t>
            </a:r>
            <a:r>
              <a:rPr lang="en-US" sz="1500" b="1" dirty="0">
                <a:solidFill>
                  <a:srgbClr val="1638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- «так», це вже не тільки персональна історія керівника. </a:t>
            </a:r>
            <a:endParaRPr lang="uk-UA" sz="1500" b="1" dirty="0">
              <a:solidFill>
                <a:srgbClr val="163832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algn="ctr"/>
            <a:r>
              <a:rPr lang="en-US" sz="1500" b="1" dirty="0" err="1">
                <a:solidFill>
                  <a:srgbClr val="1638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</a:t>
            </a:r>
            <a:r>
              <a:rPr lang="en-US" sz="1500" b="1" dirty="0">
                <a:solidFill>
                  <a:srgbClr val="1638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управлінська задача для системи.</a:t>
            </a:r>
            <a:endParaRPr lang="en-US" sz="1500" dirty="0">
              <a:solidFill>
                <a:prstClr val="black"/>
              </a:solidFill>
              <a:latin typeface="Aptos"/>
            </a:endParaRPr>
          </a:p>
        </p:txBody>
      </p:sp>
      <p:sp>
        <p:nvSpPr>
          <p:cNvPr id="53" name="Text 6">
            <a:extLst>
              <a:ext uri="{FF2B5EF4-FFF2-40B4-BE49-F238E27FC236}">
                <a16:creationId xmlns:a16="http://schemas.microsoft.com/office/drawing/2014/main" id="{324E9F24-22BA-D7D2-13F1-85A1F00D7C62}"/>
              </a:ext>
            </a:extLst>
          </p:cNvPr>
          <p:cNvSpPr/>
          <p:nvPr/>
        </p:nvSpPr>
        <p:spPr>
          <a:xfrm>
            <a:off x="2233860" y="2202830"/>
            <a:ext cx="528796" cy="2891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</a:t>
            </a:r>
            <a:endParaRPr lang="en-US" sz="1600" dirty="0">
              <a:solidFill>
                <a:schemeClr val="bg1">
                  <a:lumMod val="75000"/>
                </a:schemeClr>
              </a:solidFill>
              <a:latin typeface="Aptos"/>
            </a:endParaRPr>
          </a:p>
        </p:txBody>
      </p:sp>
      <p:sp>
        <p:nvSpPr>
          <p:cNvPr id="55" name="Text 6">
            <a:extLst>
              <a:ext uri="{FF2B5EF4-FFF2-40B4-BE49-F238E27FC236}">
                <a16:creationId xmlns:a16="http://schemas.microsoft.com/office/drawing/2014/main" id="{43D4D64C-258E-94A3-E9AC-4ADCF2E49715}"/>
              </a:ext>
            </a:extLst>
          </p:cNvPr>
          <p:cNvSpPr/>
          <p:nvPr/>
        </p:nvSpPr>
        <p:spPr>
          <a:xfrm>
            <a:off x="5816362" y="2202830"/>
            <a:ext cx="528796" cy="2891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</a:t>
            </a:r>
            <a:r>
              <a:rPr lang="uk-UA" sz="1600" b="1" dirty="0">
                <a:solidFill>
                  <a:schemeClr val="bg1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</a:t>
            </a:r>
            <a:endParaRPr lang="en-US" sz="1600" dirty="0">
              <a:solidFill>
                <a:schemeClr val="bg1">
                  <a:lumMod val="75000"/>
                </a:schemeClr>
              </a:solidFill>
              <a:latin typeface="Aptos"/>
            </a:endParaRPr>
          </a:p>
        </p:txBody>
      </p:sp>
      <p:sp>
        <p:nvSpPr>
          <p:cNvPr id="57" name="Text 6">
            <a:extLst>
              <a:ext uri="{FF2B5EF4-FFF2-40B4-BE49-F238E27FC236}">
                <a16:creationId xmlns:a16="http://schemas.microsoft.com/office/drawing/2014/main" id="{4B4CB63D-F9D1-55B8-C73B-41FA287E0D2C}"/>
              </a:ext>
            </a:extLst>
          </p:cNvPr>
          <p:cNvSpPr/>
          <p:nvPr/>
        </p:nvSpPr>
        <p:spPr>
          <a:xfrm>
            <a:off x="9291082" y="2202830"/>
            <a:ext cx="528796" cy="28911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</a:t>
            </a:r>
            <a:r>
              <a:rPr lang="uk-UA" sz="1600" b="1" dirty="0">
                <a:solidFill>
                  <a:schemeClr val="bg1">
                    <a:lumMod val="75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??</a:t>
            </a:r>
            <a:endParaRPr lang="en-US" sz="1600" dirty="0">
              <a:solidFill>
                <a:schemeClr val="bg1">
                  <a:lumMod val="75000"/>
                </a:schemeClr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0090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EBA77-5311-2821-5D50-EC9B0221B0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57DAA6BE-1E2C-A465-8A44-E61A0A3A550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9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AB7F21B9-6599-6AEF-A708-61B26755F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8E2D4305-3840-31B8-7488-40FB75A2CF11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ДИВИМОСЯ ШИРШЕ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D19C7219-D350-BA94-F1B6-DF6B21C4E6F0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Не все,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що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виглядає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як проблема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людини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,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починається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в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людині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3" name="Text 18">
            <a:extLst>
              <a:ext uri="{FF2B5EF4-FFF2-40B4-BE49-F238E27FC236}">
                <a16:creationId xmlns:a16="http://schemas.microsoft.com/office/drawing/2014/main" id="{2CC3037E-8A84-65BB-BE8D-B6FF8A987A07}"/>
              </a:ext>
            </a:extLst>
          </p:cNvPr>
          <p:cNvSpPr/>
          <p:nvPr/>
        </p:nvSpPr>
        <p:spPr>
          <a:xfrm>
            <a:off x="1882302" y="1538527"/>
            <a:ext cx="8138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ПЕРШ НІЖ «ЛІКУВАТИ» ЛЮДИНУ - ПЕРЕВІР КОНСТРУКЦІЮ РОБОТИ</a:t>
            </a:r>
            <a:endParaRPr lang="en-US" sz="1350" dirty="0">
              <a:latin typeface="Montserrat" panose="00000500000000000000" pitchFamily="2" charset="-52"/>
            </a:endParaRPr>
          </a:p>
        </p:txBody>
      </p:sp>
      <p:sp>
        <p:nvSpPr>
          <p:cNvPr id="58" name="Shape 3">
            <a:extLst>
              <a:ext uri="{FF2B5EF4-FFF2-40B4-BE49-F238E27FC236}">
                <a16:creationId xmlns:a16="http://schemas.microsoft.com/office/drawing/2014/main" id="{469F7C13-141C-36EB-9981-C330DB45E668}"/>
              </a:ext>
            </a:extLst>
          </p:cNvPr>
          <p:cNvSpPr/>
          <p:nvPr/>
        </p:nvSpPr>
        <p:spPr>
          <a:xfrm>
            <a:off x="6487184" y="2487168"/>
            <a:ext cx="507492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35" name="Shape 3">
            <a:extLst>
              <a:ext uri="{FF2B5EF4-FFF2-40B4-BE49-F238E27FC236}">
                <a16:creationId xmlns:a16="http://schemas.microsoft.com/office/drawing/2014/main" id="{53A4F2C1-605E-F195-A4BC-31466CAC6053}"/>
              </a:ext>
            </a:extLst>
          </p:cNvPr>
          <p:cNvSpPr/>
          <p:nvPr/>
        </p:nvSpPr>
        <p:spPr>
          <a:xfrm>
            <a:off x="640080" y="2487168"/>
            <a:ext cx="5074920" cy="3383280"/>
          </a:xfrm>
          <a:prstGeom prst="roundRect">
            <a:avLst>
              <a:gd name="adj" fmla="val 2703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1" name="Text 9">
            <a:extLst>
              <a:ext uri="{FF2B5EF4-FFF2-40B4-BE49-F238E27FC236}">
                <a16:creationId xmlns:a16="http://schemas.microsoft.com/office/drawing/2014/main" id="{FC9BF48B-DD04-845E-ACE4-15208BAD3BF7}"/>
              </a:ext>
            </a:extLst>
          </p:cNvPr>
          <p:cNvSpPr/>
          <p:nvPr/>
        </p:nvSpPr>
        <p:spPr>
          <a:xfrm>
            <a:off x="987552" y="3310128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«став різким»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2" name="Text 10">
            <a:extLst>
              <a:ext uri="{FF2B5EF4-FFF2-40B4-BE49-F238E27FC236}">
                <a16:creationId xmlns:a16="http://schemas.microsoft.com/office/drawing/2014/main" id="{64CDA2D4-1D9D-7F09-CBEC-22C8CEA17BFD}"/>
              </a:ext>
            </a:extLst>
          </p:cNvPr>
          <p:cNvSpPr/>
          <p:nvPr/>
        </p:nvSpPr>
        <p:spPr>
          <a:xfrm>
            <a:off x="6898664" y="3310128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неясні ролі та повноваження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3" name="Text 11">
            <a:extLst>
              <a:ext uri="{FF2B5EF4-FFF2-40B4-BE49-F238E27FC236}">
                <a16:creationId xmlns:a16="http://schemas.microsoft.com/office/drawing/2014/main" id="{B9DC17C0-FC52-20B6-F5E4-10780E04BF07}"/>
              </a:ext>
            </a:extLst>
          </p:cNvPr>
          <p:cNvSpPr/>
          <p:nvPr/>
        </p:nvSpPr>
        <p:spPr>
          <a:xfrm>
            <a:off x="987552" y="382219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«все контролює»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4" name="Text 12">
            <a:extLst>
              <a:ext uri="{FF2B5EF4-FFF2-40B4-BE49-F238E27FC236}">
                <a16:creationId xmlns:a16="http://schemas.microsoft.com/office/drawing/2014/main" id="{B1BA734A-D5BE-7225-9CC4-34FD8A2441F6}"/>
              </a:ext>
            </a:extLst>
          </p:cNvPr>
          <p:cNvSpPr/>
          <p:nvPr/>
        </p:nvSpPr>
        <p:spPr>
          <a:xfrm>
            <a:off x="6898664" y="3822192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конфліктуючі пріоритети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5" name="Text 13">
            <a:extLst>
              <a:ext uri="{FF2B5EF4-FFF2-40B4-BE49-F238E27FC236}">
                <a16:creationId xmlns:a16="http://schemas.microsoft.com/office/drawing/2014/main" id="{81218CB9-0431-C223-10F6-5A45725C5A6B}"/>
              </a:ext>
            </a:extLst>
          </p:cNvPr>
          <p:cNvSpPr/>
          <p:nvPr/>
        </p:nvSpPr>
        <p:spPr>
          <a:xfrm>
            <a:off x="987552" y="4334256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«не делегує»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6" name="Text 14">
            <a:extLst>
              <a:ext uri="{FF2B5EF4-FFF2-40B4-BE49-F238E27FC236}">
                <a16:creationId xmlns:a16="http://schemas.microsoft.com/office/drawing/2014/main" id="{3D260F4A-1B0D-258B-739E-0FE7EF7F3DF1}"/>
              </a:ext>
            </a:extLst>
          </p:cNvPr>
          <p:cNvSpPr/>
          <p:nvPr/>
        </p:nvSpPr>
        <p:spPr>
          <a:xfrm>
            <a:off x="6898664" y="4334256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відсутність реальної опори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7" name="Text 15">
            <a:extLst>
              <a:ext uri="{FF2B5EF4-FFF2-40B4-BE49-F238E27FC236}">
                <a16:creationId xmlns:a16="http://schemas.microsoft.com/office/drawing/2014/main" id="{6E59CBF5-A591-3A68-B03C-730CB1C3EFA6}"/>
              </a:ext>
            </a:extLst>
          </p:cNvPr>
          <p:cNvSpPr/>
          <p:nvPr/>
        </p:nvSpPr>
        <p:spPr>
          <a:xfrm>
            <a:off x="987552" y="484632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«не тягне темп»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48" name="Text 16">
            <a:extLst>
              <a:ext uri="{FF2B5EF4-FFF2-40B4-BE49-F238E27FC236}">
                <a16:creationId xmlns:a16="http://schemas.microsoft.com/office/drawing/2014/main" id="{5C658E1D-8135-CAC2-1EF2-11D976E8721C}"/>
              </a:ext>
            </a:extLst>
          </p:cNvPr>
          <p:cNvSpPr/>
          <p:nvPr/>
        </p:nvSpPr>
        <p:spPr>
          <a:xfrm>
            <a:off x="6898664" y="4846320"/>
            <a:ext cx="4251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3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• перевантаження відповідальністю</a:t>
            </a:r>
            <a:endParaRPr lang="en-US" sz="1350" dirty="0">
              <a:solidFill>
                <a:prstClr val="black"/>
              </a:solidFill>
              <a:latin typeface="Montserrat" panose="00000500000000000000" pitchFamily="2" charset="-52"/>
            </a:endParaRPr>
          </a:p>
        </p:txBody>
      </p:sp>
      <p:sp>
        <p:nvSpPr>
          <p:cNvPr id="51" name="Text 46">
            <a:extLst>
              <a:ext uri="{FF2B5EF4-FFF2-40B4-BE49-F238E27FC236}">
                <a16:creationId xmlns:a16="http://schemas.microsoft.com/office/drawing/2014/main" id="{BDD54C1A-75DA-2DB9-6D75-8E3205445CDF}"/>
              </a:ext>
            </a:extLst>
          </p:cNvPr>
          <p:cNvSpPr/>
          <p:nvPr/>
        </p:nvSpPr>
        <p:spPr>
          <a:xfrm>
            <a:off x="1882302" y="2638044"/>
            <a:ext cx="3977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uk-UA" sz="1000" b="1" dirty="0">
                <a:latin typeface="Montserrat" panose="00000500000000000000" pitchFamily="2" charset="-52"/>
              </a:rPr>
              <a:t>СХОЖЕ НА ПРОБЛЕМУ ЛЮДИНИ</a:t>
            </a:r>
          </a:p>
        </p:txBody>
      </p:sp>
      <p:sp>
        <p:nvSpPr>
          <p:cNvPr id="55" name="Text 46">
            <a:extLst>
              <a:ext uri="{FF2B5EF4-FFF2-40B4-BE49-F238E27FC236}">
                <a16:creationId xmlns:a16="http://schemas.microsoft.com/office/drawing/2014/main" id="{8EFA7F51-DC2B-9442-CC30-A96A218969F8}"/>
              </a:ext>
            </a:extLst>
          </p:cNvPr>
          <p:cNvSpPr/>
          <p:nvPr/>
        </p:nvSpPr>
        <p:spPr>
          <a:xfrm>
            <a:off x="7822208" y="2627344"/>
            <a:ext cx="39776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uk-UA" sz="1000" b="1" dirty="0">
                <a:latin typeface="Montserrat" panose="00000500000000000000" pitchFamily="2" charset="-52"/>
              </a:rPr>
              <a:t>МОЖЕ БУТИ ПРОБЛЕМОЮ СИСТЕМИ</a:t>
            </a:r>
          </a:p>
        </p:txBody>
      </p:sp>
      <p:sp>
        <p:nvSpPr>
          <p:cNvPr id="62" name="Shape 36">
            <a:extLst>
              <a:ext uri="{FF2B5EF4-FFF2-40B4-BE49-F238E27FC236}">
                <a16:creationId xmlns:a16="http://schemas.microsoft.com/office/drawing/2014/main" id="{E53D5617-CE76-56E3-13C7-F9C953C9DBFD}"/>
              </a:ext>
            </a:extLst>
          </p:cNvPr>
          <p:cNvSpPr/>
          <p:nvPr/>
        </p:nvSpPr>
        <p:spPr>
          <a:xfrm>
            <a:off x="5980376" y="3942718"/>
            <a:ext cx="303661" cy="566928"/>
          </a:xfrm>
          <a:prstGeom prst="chevron">
            <a:avLst/>
          </a:prstGeom>
          <a:solidFill>
            <a:srgbClr val="FF0000"/>
          </a:solidFill>
          <a:ln w="127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uk-UA" sz="10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86277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79651-0635-4890-6BD8-1E92A1755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27">
            <a:extLst>
              <a:ext uri="{FF2B5EF4-FFF2-40B4-BE49-F238E27FC236}">
                <a16:creationId xmlns:a16="http://schemas.microsoft.com/office/drawing/2014/main" id="{E6D65C90-B992-872E-1CF5-CD0B9799EC58}"/>
              </a:ext>
            </a:extLst>
          </p:cNvPr>
          <p:cNvSpPr/>
          <p:nvPr/>
        </p:nvSpPr>
        <p:spPr>
          <a:xfrm>
            <a:off x="6382512" y="2255133"/>
            <a:ext cx="50749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886AC33B-BD17-14CA-8C55-57238F7E000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013931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10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38ABFBBD-097F-43EC-E3BA-C6711AAFD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E7F5317E-E7F4-9593-EDFD-65D557D6AEF4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ЩО РОБИТИ ПРАКТИЧНО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CB7D2B89-D9CE-9D7E-63E1-6CBB88F63C5E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Система, яка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тримає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керівника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, -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це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не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wellbeing-програма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8E7E3E1D-75AC-62A6-7341-BD5D778915A3}"/>
              </a:ext>
            </a:extLst>
          </p:cNvPr>
          <p:cNvSpPr/>
          <p:nvPr/>
        </p:nvSpPr>
        <p:spPr>
          <a:xfrm>
            <a:off x="690372" y="1914772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ПОМІТИТИ</a:t>
            </a:r>
            <a:endParaRPr lang="en-US" sz="1100" dirty="0">
              <a:latin typeface="Montserrat" panose="00000500000000000000" pitchFamily="2" charset="-52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2282092C-0A82-5453-5D6E-E3EB6D2E0316}"/>
              </a:ext>
            </a:extLst>
          </p:cNvPr>
          <p:cNvSpPr/>
          <p:nvPr/>
        </p:nvSpPr>
        <p:spPr>
          <a:xfrm>
            <a:off x="2532105" y="1884422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Сигнали в рішеннях, поведінці, темпі</a:t>
            </a:r>
            <a:endParaRPr lang="en-US" sz="1150" dirty="0">
              <a:latin typeface="Montserrat" panose="00000500000000000000" pitchFamily="2" charset="-52"/>
            </a:endParaRPr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6E826554-610A-BD9E-BD00-0B247AB0302A}"/>
              </a:ext>
            </a:extLst>
          </p:cNvPr>
          <p:cNvSpPr/>
          <p:nvPr/>
        </p:nvSpPr>
        <p:spPr>
          <a:xfrm>
            <a:off x="759242" y="2305046"/>
            <a:ext cx="0" cy="292608"/>
          </a:xfrm>
          <a:prstGeom prst="line">
            <a:avLst/>
          </a:prstGeom>
          <a:noFill/>
          <a:ln w="1524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55B9C2E5-C4AD-1F05-DA22-D9A5B8C92F39}"/>
              </a:ext>
            </a:extLst>
          </p:cNvPr>
          <p:cNvSpPr/>
          <p:nvPr/>
        </p:nvSpPr>
        <p:spPr>
          <a:xfrm>
            <a:off x="690372" y="2756020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РОЗІБРАТИ</a:t>
            </a:r>
            <a:endParaRPr lang="en-US" sz="1100" dirty="0">
              <a:latin typeface="Montserrat" panose="00000500000000000000" pitchFamily="2" charset="-52"/>
            </a:endParaRPr>
          </a:p>
        </p:txBody>
      </p:sp>
      <p:sp>
        <p:nvSpPr>
          <p:cNvPr id="22" name="Text 11">
            <a:extLst>
              <a:ext uri="{FF2B5EF4-FFF2-40B4-BE49-F238E27FC236}">
                <a16:creationId xmlns:a16="http://schemas.microsoft.com/office/drawing/2014/main" id="{E545B3E0-4FF7-8F64-D88C-3A33558033B1}"/>
              </a:ext>
            </a:extLst>
          </p:cNvPr>
          <p:cNvSpPr/>
          <p:nvPr/>
        </p:nvSpPr>
        <p:spPr>
          <a:xfrm>
            <a:off x="2532105" y="2725670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Людина чи конструкція роботи?</a:t>
            </a:r>
            <a:endParaRPr lang="en-US" sz="1150" dirty="0">
              <a:latin typeface="Montserrat" panose="00000500000000000000" pitchFamily="2" charset="-52"/>
            </a:endParaRPr>
          </a:p>
        </p:txBody>
      </p:sp>
      <p:sp>
        <p:nvSpPr>
          <p:cNvPr id="24" name="Shape 12">
            <a:extLst>
              <a:ext uri="{FF2B5EF4-FFF2-40B4-BE49-F238E27FC236}">
                <a16:creationId xmlns:a16="http://schemas.microsoft.com/office/drawing/2014/main" id="{0B3B7300-668B-0298-0D5B-B23A46E93670}"/>
              </a:ext>
            </a:extLst>
          </p:cNvPr>
          <p:cNvSpPr/>
          <p:nvPr/>
        </p:nvSpPr>
        <p:spPr>
          <a:xfrm>
            <a:off x="759242" y="3146294"/>
            <a:ext cx="0" cy="292608"/>
          </a:xfrm>
          <a:prstGeom prst="line">
            <a:avLst/>
          </a:prstGeom>
          <a:noFill/>
          <a:ln w="1524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30" name="Text 15">
            <a:extLst>
              <a:ext uri="{FF2B5EF4-FFF2-40B4-BE49-F238E27FC236}">
                <a16:creationId xmlns:a16="http://schemas.microsoft.com/office/drawing/2014/main" id="{C4688174-0BC1-C237-A692-B5E96644971A}"/>
              </a:ext>
            </a:extLst>
          </p:cNvPr>
          <p:cNvSpPr/>
          <p:nvPr/>
        </p:nvSpPr>
        <p:spPr>
          <a:xfrm>
            <a:off x="690371" y="3597268"/>
            <a:ext cx="143025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ПІДСТРАХУВАТИ</a:t>
            </a:r>
            <a:endParaRPr lang="en-US" sz="1100" dirty="0">
              <a:latin typeface="Montserrat" panose="00000500000000000000" pitchFamily="2" charset="-52"/>
            </a:endParaRPr>
          </a:p>
        </p:txBody>
      </p:sp>
      <p:sp>
        <p:nvSpPr>
          <p:cNvPr id="32" name="Text 16">
            <a:extLst>
              <a:ext uri="{FF2B5EF4-FFF2-40B4-BE49-F238E27FC236}">
                <a16:creationId xmlns:a16="http://schemas.microsoft.com/office/drawing/2014/main" id="{D7AB5820-6682-151A-AC4A-3FE85C13A830}"/>
              </a:ext>
            </a:extLst>
          </p:cNvPr>
          <p:cNvSpPr/>
          <p:nvPr/>
        </p:nvSpPr>
        <p:spPr>
          <a:xfrm>
            <a:off x="2532105" y="3566918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Опора, другий погляд, межі </a:t>
            </a:r>
            <a:r>
              <a:rPr lang="en-US" sz="1150" dirty="0" err="1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для</a:t>
            </a:r>
            <a:r>
              <a:rPr lang="en-US" sz="11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150" dirty="0" err="1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незоротних</a:t>
            </a:r>
            <a:r>
              <a:rPr lang="en-US" sz="11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рішень</a:t>
            </a:r>
            <a:endParaRPr lang="en-US" sz="1150" dirty="0">
              <a:latin typeface="Montserrat" panose="00000500000000000000" pitchFamily="2" charset="-52"/>
            </a:endParaRPr>
          </a:p>
        </p:txBody>
      </p:sp>
      <p:sp>
        <p:nvSpPr>
          <p:cNvPr id="34" name="Shape 17">
            <a:extLst>
              <a:ext uri="{FF2B5EF4-FFF2-40B4-BE49-F238E27FC236}">
                <a16:creationId xmlns:a16="http://schemas.microsoft.com/office/drawing/2014/main" id="{3BE6D3C3-70CD-F49C-2263-534D52F02CD3}"/>
              </a:ext>
            </a:extLst>
          </p:cNvPr>
          <p:cNvSpPr/>
          <p:nvPr/>
        </p:nvSpPr>
        <p:spPr>
          <a:xfrm>
            <a:off x="759242" y="3987542"/>
            <a:ext cx="0" cy="292608"/>
          </a:xfrm>
          <a:prstGeom prst="line">
            <a:avLst/>
          </a:prstGeom>
          <a:noFill/>
          <a:ln w="15240">
            <a:solidFill>
              <a:srgbClr val="AAB6B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38" name="Text 19">
            <a:extLst>
              <a:ext uri="{FF2B5EF4-FFF2-40B4-BE49-F238E27FC236}">
                <a16:creationId xmlns:a16="http://schemas.microsoft.com/office/drawing/2014/main" id="{B46D1DE0-CD17-A289-98AE-6A1D477EE68B}"/>
              </a:ext>
            </a:extLst>
          </p:cNvPr>
          <p:cNvSpPr/>
          <p:nvPr/>
        </p:nvSpPr>
        <p:spPr>
          <a:xfrm>
            <a:off x="731520" y="444474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4</a:t>
            </a:r>
            <a:endParaRPr lang="en-US" sz="1050" dirty="0">
              <a:latin typeface="Montserrat" panose="00000500000000000000" pitchFamily="2" charset="-52"/>
            </a:endParaRPr>
          </a:p>
        </p:txBody>
      </p:sp>
      <p:sp>
        <p:nvSpPr>
          <p:cNvPr id="40" name="Text 20">
            <a:extLst>
              <a:ext uri="{FF2B5EF4-FFF2-40B4-BE49-F238E27FC236}">
                <a16:creationId xmlns:a16="http://schemas.microsoft.com/office/drawing/2014/main" id="{DC23779A-419A-BC66-B8BA-C26B5A7ECFCE}"/>
              </a:ext>
            </a:extLst>
          </p:cNvPr>
          <p:cNvSpPr/>
          <p:nvPr/>
        </p:nvSpPr>
        <p:spPr>
          <a:xfrm>
            <a:off x="690372" y="4438516"/>
            <a:ext cx="1298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63832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ЗМІНИТИ</a:t>
            </a:r>
            <a:endParaRPr lang="en-US" sz="1100" dirty="0">
              <a:latin typeface="Montserrat" panose="00000500000000000000" pitchFamily="2" charset="-52"/>
            </a:endParaRPr>
          </a:p>
        </p:txBody>
      </p:sp>
      <p:sp>
        <p:nvSpPr>
          <p:cNvPr id="42" name="Text 21">
            <a:extLst>
              <a:ext uri="{FF2B5EF4-FFF2-40B4-BE49-F238E27FC236}">
                <a16:creationId xmlns:a16="http://schemas.microsoft.com/office/drawing/2014/main" id="{B3C8DBFA-6F65-4303-4ED1-5DD3D425F5E7}"/>
              </a:ext>
            </a:extLst>
          </p:cNvPr>
          <p:cNvSpPr/>
          <p:nvPr/>
        </p:nvSpPr>
        <p:spPr>
          <a:xfrm>
            <a:off x="2532105" y="4408166"/>
            <a:ext cx="29077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Те, що система може реально прибрати або перебудувати</a:t>
            </a:r>
            <a:endParaRPr lang="en-US" sz="1150" dirty="0">
              <a:latin typeface="Montserrat" panose="00000500000000000000" pitchFamily="2" charset="-52"/>
            </a:endParaRPr>
          </a:p>
        </p:txBody>
      </p:sp>
      <p:sp>
        <p:nvSpPr>
          <p:cNvPr id="44" name="Shape 22">
            <a:extLst>
              <a:ext uri="{FF2B5EF4-FFF2-40B4-BE49-F238E27FC236}">
                <a16:creationId xmlns:a16="http://schemas.microsoft.com/office/drawing/2014/main" id="{176ADC2E-68B1-CF19-3104-EB15E990E8B7}"/>
              </a:ext>
            </a:extLst>
          </p:cNvPr>
          <p:cNvSpPr/>
          <p:nvPr/>
        </p:nvSpPr>
        <p:spPr>
          <a:xfrm>
            <a:off x="5834845" y="1674110"/>
            <a:ext cx="0" cy="3474720"/>
          </a:xfrm>
          <a:prstGeom prst="line">
            <a:avLst/>
          </a:prstGeom>
          <a:noFill/>
          <a:ln w="15240">
            <a:solidFill>
              <a:srgbClr val="CED5D1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46" name="Text 23">
            <a:extLst>
              <a:ext uri="{FF2B5EF4-FFF2-40B4-BE49-F238E27FC236}">
                <a16:creationId xmlns:a16="http://schemas.microsoft.com/office/drawing/2014/main" id="{57F84A7D-A901-E988-2709-DE74F29BB846}"/>
              </a:ext>
            </a:extLst>
          </p:cNvPr>
          <p:cNvSpPr/>
          <p:nvPr/>
        </p:nvSpPr>
        <p:spPr>
          <a:xfrm>
            <a:off x="6382512" y="1674110"/>
            <a:ext cx="4846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Три речі, які можна зробити вже завтра</a:t>
            </a:r>
            <a:endParaRPr lang="en-US" sz="1700" dirty="0">
              <a:latin typeface="Montserrat" panose="00000500000000000000" pitchFamily="2" charset="-52"/>
            </a:endParaRPr>
          </a:p>
        </p:txBody>
      </p:sp>
      <p:sp>
        <p:nvSpPr>
          <p:cNvPr id="52" name="Text 26">
            <a:extLst>
              <a:ext uri="{FF2B5EF4-FFF2-40B4-BE49-F238E27FC236}">
                <a16:creationId xmlns:a16="http://schemas.microsoft.com/office/drawing/2014/main" id="{AA16576C-6D0E-E6EE-A319-69D91702AB52}"/>
              </a:ext>
            </a:extLst>
          </p:cNvPr>
          <p:cNvSpPr/>
          <p:nvPr/>
        </p:nvSpPr>
        <p:spPr>
          <a:xfrm>
            <a:off x="6737562" y="2373519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Запитайте одного ключового керівника: «Що зараз найбільше забирає твій ресурс на рішення?»</a:t>
            </a:r>
            <a:endParaRPr lang="en-US" sz="1080" dirty="0">
              <a:latin typeface="Montserrat" panose="00000500000000000000" pitchFamily="2" charset="-52"/>
            </a:endParaRPr>
          </a:p>
        </p:txBody>
      </p:sp>
      <p:sp>
        <p:nvSpPr>
          <p:cNvPr id="54" name="Shape 27">
            <a:extLst>
              <a:ext uri="{FF2B5EF4-FFF2-40B4-BE49-F238E27FC236}">
                <a16:creationId xmlns:a16="http://schemas.microsoft.com/office/drawing/2014/main" id="{2EBC72BF-3B5E-EF2F-E185-D29B3CACA0E6}"/>
              </a:ext>
            </a:extLst>
          </p:cNvPr>
          <p:cNvSpPr/>
          <p:nvPr/>
        </p:nvSpPr>
        <p:spPr>
          <a:xfrm>
            <a:off x="6382512" y="3201158"/>
            <a:ext cx="50749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58" name="Text 29">
            <a:extLst>
              <a:ext uri="{FF2B5EF4-FFF2-40B4-BE49-F238E27FC236}">
                <a16:creationId xmlns:a16="http://schemas.microsoft.com/office/drawing/2014/main" id="{0E84A960-1715-D66E-7D76-0DA2223EDB41}"/>
              </a:ext>
            </a:extLst>
          </p:cNvPr>
          <p:cNvSpPr/>
          <p:nvPr/>
        </p:nvSpPr>
        <p:spPr>
          <a:xfrm>
            <a:off x="6737562" y="3287919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Визначте одне рішення, яке не варто залишати одноосібним у період високої напруги.</a:t>
            </a:r>
            <a:endParaRPr lang="en-US" sz="1080" dirty="0">
              <a:latin typeface="Montserrat" panose="00000500000000000000" pitchFamily="2" charset="-52"/>
            </a:endParaRPr>
          </a:p>
        </p:txBody>
      </p:sp>
      <p:sp>
        <p:nvSpPr>
          <p:cNvPr id="60" name="Shape 30">
            <a:extLst>
              <a:ext uri="{FF2B5EF4-FFF2-40B4-BE49-F238E27FC236}">
                <a16:creationId xmlns:a16="http://schemas.microsoft.com/office/drawing/2014/main" id="{545DFAB6-0696-4A6A-4AB5-5A7352F0C51C}"/>
              </a:ext>
            </a:extLst>
          </p:cNvPr>
          <p:cNvSpPr/>
          <p:nvPr/>
        </p:nvSpPr>
        <p:spPr>
          <a:xfrm>
            <a:off x="6382512" y="4115558"/>
            <a:ext cx="5074920" cy="73152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12700">
            <a:solidFill>
              <a:srgbClr val="CED5D1"/>
            </a:solidFill>
            <a:prstDash val="solid"/>
          </a:ln>
        </p:spPr>
        <p:txBody>
          <a:bodyPr/>
          <a:lstStyle/>
          <a:p>
            <a:endParaRPr lang="en-UA">
              <a:latin typeface="Montserrat" panose="00000500000000000000" pitchFamily="2" charset="-52"/>
            </a:endParaRPr>
          </a:p>
        </p:txBody>
      </p:sp>
      <p:sp>
        <p:nvSpPr>
          <p:cNvPr id="66" name="Text 32">
            <a:extLst>
              <a:ext uri="{FF2B5EF4-FFF2-40B4-BE49-F238E27FC236}">
                <a16:creationId xmlns:a16="http://schemas.microsoft.com/office/drawing/2014/main" id="{7D07CE44-4FBA-C52F-F534-4A2F1CFC02A6}"/>
              </a:ext>
            </a:extLst>
          </p:cNvPr>
          <p:cNvSpPr/>
          <p:nvPr/>
        </p:nvSpPr>
        <p:spPr>
          <a:xfrm>
            <a:off x="6737562" y="4202319"/>
            <a:ext cx="4114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1080" dirty="0">
                <a:solidFill>
                  <a:srgbClr val="17211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Приберіть один системний фактор, який створює зайве навантаження: погодження, роль, дублювання, конфлікт пріоритетів.</a:t>
            </a:r>
            <a:endParaRPr lang="en-US" sz="1080" dirty="0">
              <a:latin typeface="Montserrat" panose="00000500000000000000" pitchFamily="2" charset="-52"/>
            </a:endParaRPr>
          </a:p>
        </p:txBody>
      </p:sp>
      <p:sp>
        <p:nvSpPr>
          <p:cNvPr id="71" name="Text 34">
            <a:extLst>
              <a:ext uri="{FF2B5EF4-FFF2-40B4-BE49-F238E27FC236}">
                <a16:creationId xmlns:a16="http://schemas.microsoft.com/office/drawing/2014/main" id="{537D1D37-9411-BB3C-79F3-A12EAB564DA2}"/>
              </a:ext>
            </a:extLst>
          </p:cNvPr>
          <p:cNvSpPr/>
          <p:nvPr/>
        </p:nvSpPr>
        <p:spPr>
          <a:xfrm>
            <a:off x="6611112" y="5359142"/>
            <a:ext cx="4617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23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Не «підтримати сильних». Зменшити ризик для рішень.</a:t>
            </a:r>
            <a:endParaRPr lang="en-US" sz="1230" dirty="0">
              <a:latin typeface="Montserrat" panose="00000500000000000000" pitchFamily="2" charset="-52"/>
            </a:endParaRPr>
          </a:p>
        </p:txBody>
      </p:sp>
      <p:sp>
        <p:nvSpPr>
          <p:cNvPr id="73" name="Shape 58">
            <a:extLst>
              <a:ext uri="{FF2B5EF4-FFF2-40B4-BE49-F238E27FC236}">
                <a16:creationId xmlns:a16="http://schemas.microsoft.com/office/drawing/2014/main" id="{9FA2C0DC-E341-9A68-24A6-091E09A89824}"/>
              </a:ext>
            </a:extLst>
          </p:cNvPr>
          <p:cNvSpPr/>
          <p:nvPr/>
        </p:nvSpPr>
        <p:spPr>
          <a:xfrm>
            <a:off x="457200" y="5779009"/>
            <a:ext cx="11201400" cy="384048"/>
          </a:xfrm>
          <a:prstGeom prst="roundRect">
            <a:avLst>
              <a:gd name="adj" fmla="val 11905"/>
            </a:avLst>
          </a:prstGeom>
          <a:solidFill>
            <a:srgbClr val="0D2B45"/>
          </a:solidFill>
          <a:ln w="12700">
            <a:solidFill>
              <a:srgbClr val="0D2B45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11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Не</a:t>
            </a:r>
            <a:r>
              <a:rPr lang="en-US" sz="11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«</a:t>
            </a:r>
            <a:r>
              <a:rPr lang="en-US" sz="11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підтримати</a:t>
            </a:r>
            <a:r>
              <a:rPr lang="en-US" sz="11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сильних</a:t>
            </a:r>
            <a:r>
              <a:rPr lang="en-US" sz="11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». </a:t>
            </a:r>
            <a:r>
              <a:rPr lang="en-US" sz="11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Зменшити</a:t>
            </a:r>
            <a:r>
              <a:rPr lang="en-US" sz="11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ризик</a:t>
            </a:r>
            <a:r>
              <a:rPr lang="en-US" sz="11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для</a:t>
            </a:r>
            <a:r>
              <a:rPr lang="en-US" sz="11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 </a:t>
            </a:r>
            <a:r>
              <a:rPr lang="en-US" sz="1100" b="1" dirty="0" err="1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рішень</a:t>
            </a:r>
            <a:r>
              <a:rPr lang="en-US" sz="1100" b="1" dirty="0">
                <a:solidFill>
                  <a:srgbClr val="FFFFFF"/>
                </a:solidFill>
                <a:latin typeface="Montserrat" panose="00000500000000000000" pitchFamily="2" charset="-52"/>
                <a:ea typeface="Aptos" pitchFamily="34" charset="-122"/>
                <a:cs typeface="Aptos" pitchFamily="34" charset="-120"/>
              </a:rPr>
              <a:t>.</a:t>
            </a:r>
            <a:endParaRPr lang="en-US" sz="11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012910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29FB5-C793-A4BA-6DB5-10A3AE29A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A3186FAA-3BB5-F6EE-B6D1-768D96B403E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11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E410399A-3FBF-7A17-B474-BD59CF272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52B5CDD0-5168-0D6F-6ACC-F6AEE523FFEA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ОСОБИСТИЙ ПРОТОКОЛ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71E5BF39-6E2E-2095-DFB3-660A81C4EB7D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Якщо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система не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підхопить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- у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керівника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має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бути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свій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протокол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7A33E225-DB65-B63A-4BA7-D29D61E29736}"/>
              </a:ext>
            </a:extLst>
          </p:cNvPr>
          <p:cNvSpPr txBox="1"/>
          <p:nvPr/>
        </p:nvSpPr>
        <p:spPr>
          <a:xfrm>
            <a:off x="566928" y="1481328"/>
            <a:ext cx="10881360" cy="1815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Не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«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самодопомога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».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Особиста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операційна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гігієна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lang="uk-UA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-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щоб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не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чекати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точки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падіння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171" name="Rounded Rectangle 8">
            <a:extLst>
              <a:ext uri="{FF2B5EF4-FFF2-40B4-BE49-F238E27FC236}">
                <a16:creationId xmlns:a16="http://schemas.microsoft.com/office/drawing/2014/main" id="{55577712-FBC7-C336-1EA2-420BD67E472B}"/>
              </a:ext>
            </a:extLst>
          </p:cNvPr>
          <p:cNvSpPr/>
          <p:nvPr/>
        </p:nvSpPr>
        <p:spPr>
          <a:xfrm>
            <a:off x="566928" y="1993392"/>
            <a:ext cx="7086600" cy="65836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524438D3-8329-4C9B-2591-079DDDBB411F}"/>
              </a:ext>
            </a:extLst>
          </p:cNvPr>
          <p:cNvSpPr txBox="1"/>
          <p:nvPr/>
        </p:nvSpPr>
        <p:spPr>
          <a:xfrm>
            <a:off x="886968" y="2177687"/>
            <a:ext cx="2423160" cy="180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7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Знати</a:t>
            </a:r>
            <a:r>
              <a:rPr kumimoji="0" sz="117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7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свої</a:t>
            </a:r>
            <a:r>
              <a:rPr kumimoji="0" sz="117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7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маркери</a:t>
            </a:r>
            <a:endParaRPr kumimoji="0" sz="1170" b="1" i="0" u="none" strike="noStrike" kern="0" cap="none" spc="0" normalizeH="0" baseline="0" noProof="0" dirty="0">
              <a:ln>
                <a:noFill/>
              </a:ln>
              <a:solidFill>
                <a:srgbClr val="212A28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F40A3C80-A3C5-E89C-E76A-32E440FB2AF1}"/>
              </a:ext>
            </a:extLst>
          </p:cNvPr>
          <p:cNvSpPr txBox="1"/>
          <p:nvPr/>
        </p:nvSpPr>
        <p:spPr>
          <a:xfrm>
            <a:off x="3653028" y="2134249"/>
            <a:ext cx="3657600" cy="313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Що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змінюється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першим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: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сон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терпіння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делегування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бажання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ізолюватися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?</a:t>
            </a:r>
          </a:p>
        </p:txBody>
      </p:sp>
      <p:sp>
        <p:nvSpPr>
          <p:cNvPr id="176" name="Rounded Rectangle 13">
            <a:extLst>
              <a:ext uri="{FF2B5EF4-FFF2-40B4-BE49-F238E27FC236}">
                <a16:creationId xmlns:a16="http://schemas.microsoft.com/office/drawing/2014/main" id="{24E07A52-6F3B-B69A-EC53-A7EF73F99823}"/>
              </a:ext>
            </a:extLst>
          </p:cNvPr>
          <p:cNvSpPr/>
          <p:nvPr/>
        </p:nvSpPr>
        <p:spPr>
          <a:xfrm>
            <a:off x="566928" y="2752344"/>
            <a:ext cx="7086600" cy="65836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0E5E09F4-8271-74E1-845F-2BCAF1BBF263}"/>
              </a:ext>
            </a:extLst>
          </p:cNvPr>
          <p:cNvSpPr txBox="1"/>
          <p:nvPr/>
        </p:nvSpPr>
        <p:spPr>
          <a:xfrm>
            <a:off x="886968" y="2936639"/>
            <a:ext cx="2423160" cy="180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7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Розділяти відповідальність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656D9534-5773-2B7E-CC29-031C2A0AA442}"/>
              </a:ext>
            </a:extLst>
          </p:cNvPr>
          <p:cNvSpPr txBox="1"/>
          <p:nvPr/>
        </p:nvSpPr>
        <p:spPr>
          <a:xfrm>
            <a:off x="3653028" y="2893201"/>
            <a:ext cx="3657600" cy="313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Що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справді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моє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?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На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що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я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впливаю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?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Що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я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просто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намагаюся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19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контролювати</a:t>
            </a:r>
            <a:r>
              <a:rPr kumimoji="0" sz="1019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?</a:t>
            </a:r>
          </a:p>
        </p:txBody>
      </p:sp>
      <p:sp>
        <p:nvSpPr>
          <p:cNvPr id="181" name="Rounded Rectangle 18">
            <a:extLst>
              <a:ext uri="{FF2B5EF4-FFF2-40B4-BE49-F238E27FC236}">
                <a16:creationId xmlns:a16="http://schemas.microsoft.com/office/drawing/2014/main" id="{1A5CEE1E-7182-FE5F-1C11-9D59B6A2D01A}"/>
              </a:ext>
            </a:extLst>
          </p:cNvPr>
          <p:cNvSpPr/>
          <p:nvPr/>
        </p:nvSpPr>
        <p:spPr>
          <a:xfrm>
            <a:off x="566928" y="3511296"/>
            <a:ext cx="7086600" cy="65836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0DEC8EF8-23FC-C965-C22B-5895BC08AA39}"/>
              </a:ext>
            </a:extLst>
          </p:cNvPr>
          <p:cNvSpPr txBox="1"/>
          <p:nvPr/>
        </p:nvSpPr>
        <p:spPr>
          <a:xfrm>
            <a:off x="886968" y="3695591"/>
            <a:ext cx="2423160" cy="180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7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Мати свій stop-loss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A7BE8DF8-B92F-1FE7-7F10-42DADC36C847}"/>
              </a:ext>
            </a:extLst>
          </p:cNvPr>
          <p:cNvSpPr txBox="1"/>
          <p:nvPr/>
        </p:nvSpPr>
        <p:spPr>
          <a:xfrm>
            <a:off x="3653028" y="3652153"/>
            <a:ext cx="3657600" cy="313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Яка межа означає: не «ще трохи потерплю», а я змінюю режим або прошу допомогу?</a:t>
            </a:r>
          </a:p>
        </p:txBody>
      </p:sp>
      <p:sp>
        <p:nvSpPr>
          <p:cNvPr id="186" name="Rounded Rectangle 23">
            <a:extLst>
              <a:ext uri="{FF2B5EF4-FFF2-40B4-BE49-F238E27FC236}">
                <a16:creationId xmlns:a16="http://schemas.microsoft.com/office/drawing/2014/main" id="{7D8EB31E-6BE5-C096-DC3A-F53EE4EB68DD}"/>
              </a:ext>
            </a:extLst>
          </p:cNvPr>
          <p:cNvSpPr/>
          <p:nvPr/>
        </p:nvSpPr>
        <p:spPr>
          <a:xfrm>
            <a:off x="566928" y="4270248"/>
            <a:ext cx="7086600" cy="65836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3F3B1CBA-7F6C-4BD2-6E35-114391CEDBB8}"/>
              </a:ext>
            </a:extLst>
          </p:cNvPr>
          <p:cNvSpPr txBox="1"/>
          <p:nvPr/>
        </p:nvSpPr>
        <p:spPr>
          <a:xfrm>
            <a:off x="886968" y="4454543"/>
            <a:ext cx="2423160" cy="180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7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Не чекати «колись»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86DE294D-6F16-824C-5F6C-7208F80DE996}"/>
              </a:ext>
            </a:extLst>
          </p:cNvPr>
          <p:cNvSpPr txBox="1"/>
          <p:nvPr/>
        </p:nvSpPr>
        <p:spPr>
          <a:xfrm>
            <a:off x="3653028" y="4411105"/>
            <a:ext cx="3657600" cy="313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Відновлення має бути в календарі до того, як з’явиться ідеальний спокійний тиждень.</a:t>
            </a:r>
          </a:p>
        </p:txBody>
      </p:sp>
      <p:sp>
        <p:nvSpPr>
          <p:cNvPr id="191" name="Rounded Rectangle 28">
            <a:extLst>
              <a:ext uri="{FF2B5EF4-FFF2-40B4-BE49-F238E27FC236}">
                <a16:creationId xmlns:a16="http://schemas.microsoft.com/office/drawing/2014/main" id="{AFF6162E-1463-62C5-D136-DF1DAF48610D}"/>
              </a:ext>
            </a:extLst>
          </p:cNvPr>
          <p:cNvSpPr/>
          <p:nvPr/>
        </p:nvSpPr>
        <p:spPr>
          <a:xfrm>
            <a:off x="566928" y="5029200"/>
            <a:ext cx="7086600" cy="658368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96E778D0-EF0C-5CCF-C65E-7E9C491FDD7B}"/>
              </a:ext>
            </a:extLst>
          </p:cNvPr>
          <p:cNvSpPr txBox="1"/>
          <p:nvPr/>
        </p:nvSpPr>
        <p:spPr>
          <a:xfrm>
            <a:off x="886968" y="5213495"/>
            <a:ext cx="2423160" cy="18004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7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Мати право на підтримку</a:t>
            </a: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B67438ED-A222-B877-1E25-7027A0E853F5}"/>
              </a:ext>
            </a:extLst>
          </p:cNvPr>
          <p:cNvSpPr txBox="1"/>
          <p:nvPr/>
        </p:nvSpPr>
        <p:spPr>
          <a:xfrm>
            <a:off x="3653028" y="5170057"/>
            <a:ext cx="3657600" cy="3136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19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Менторство, коучинг, терапія, супервізія або професійне коло.</a:t>
            </a:r>
          </a:p>
        </p:txBody>
      </p:sp>
      <p:grpSp>
        <p:nvGrpSpPr>
          <p:cNvPr id="211" name="Групувати 210">
            <a:extLst>
              <a:ext uri="{FF2B5EF4-FFF2-40B4-BE49-F238E27FC236}">
                <a16:creationId xmlns:a16="http://schemas.microsoft.com/office/drawing/2014/main" id="{EC34EBCF-48C6-97A1-6DD3-81C2E0FB4D43}"/>
              </a:ext>
            </a:extLst>
          </p:cNvPr>
          <p:cNvGrpSpPr/>
          <p:nvPr/>
        </p:nvGrpSpPr>
        <p:grpSpPr>
          <a:xfrm>
            <a:off x="7929016" y="1993392"/>
            <a:ext cx="3611880" cy="3775110"/>
            <a:chOff x="7929016" y="1993392"/>
            <a:chExt cx="3611880" cy="3694176"/>
          </a:xfrm>
        </p:grpSpPr>
        <p:sp>
          <p:nvSpPr>
            <p:cNvPr id="196" name="Rounded Rectangle 33">
              <a:extLst>
                <a:ext uri="{FF2B5EF4-FFF2-40B4-BE49-F238E27FC236}">
                  <a16:creationId xmlns:a16="http://schemas.microsoft.com/office/drawing/2014/main" id="{5DD3BFBD-94B6-5175-1D98-68E7A935960C}"/>
                </a:ext>
              </a:extLst>
            </p:cNvPr>
            <p:cNvSpPr/>
            <p:nvPr/>
          </p:nvSpPr>
          <p:spPr>
            <a:xfrm>
              <a:off x="7929016" y="1993392"/>
              <a:ext cx="3611880" cy="3694176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635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anose="00000500000000000000" pitchFamily="2" charset="-52"/>
              </a:endParaRPr>
            </a:p>
          </p:txBody>
        </p:sp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51C6CDED-9544-A96A-68CF-10D2A0C8176C}"/>
                </a:ext>
              </a:extLst>
            </p:cNvPr>
            <p:cNvSpPr txBox="1"/>
            <p:nvPr/>
          </p:nvSpPr>
          <p:spPr>
            <a:xfrm>
              <a:off x="8183879" y="2267712"/>
              <a:ext cx="3017520" cy="156838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019" b="1" i="0" u="none" strike="noStrike" kern="0" cap="none" spc="0" normalizeH="0" baseline="0" noProof="0">
                  <a:ln>
                    <a:noFill/>
                  </a:ln>
                  <a:solidFill>
                    <a:srgbClr val="1A3934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МОЇ 3 СТОП-СИГНАЛИ</a:t>
              </a:r>
            </a:p>
          </p:txBody>
        </p:sp>
        <p:sp>
          <p:nvSpPr>
            <p:cNvPr id="200" name="TextBox 199">
              <a:extLst>
                <a:ext uri="{FF2B5EF4-FFF2-40B4-BE49-F238E27FC236}">
                  <a16:creationId xmlns:a16="http://schemas.microsoft.com/office/drawing/2014/main" id="{FADFD0D0-3BE1-2C8C-8F4A-D988FB62A2C2}"/>
                </a:ext>
              </a:extLst>
            </p:cNvPr>
            <p:cNvSpPr txBox="1"/>
            <p:nvPr/>
          </p:nvSpPr>
          <p:spPr>
            <a:xfrm>
              <a:off x="8386021" y="2834640"/>
              <a:ext cx="2606040" cy="16619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-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не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відновлююсь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після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вихідних</a:t>
              </a:r>
              <a:endParaRPr kumimoji="0" sz="108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endParaRP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id="{B1D9340D-13CA-0861-E5DB-DE0E394E50C6}"/>
                </a:ext>
              </a:extLst>
            </p:cNvPr>
            <p:cNvSpPr txBox="1"/>
            <p:nvPr/>
          </p:nvSpPr>
          <p:spPr>
            <a:xfrm>
              <a:off x="8386021" y="3493008"/>
              <a:ext cx="2606040" cy="16619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-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дратуюся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частіше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,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ніж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слухаю</a:t>
              </a:r>
              <a:endParaRPr kumimoji="0" sz="108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endParaRPr>
            </a:p>
          </p:txBody>
        </p: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id="{5B4CD310-1027-039F-8527-29D85B067BF8}"/>
                </a:ext>
              </a:extLst>
            </p:cNvPr>
            <p:cNvSpPr txBox="1"/>
            <p:nvPr/>
          </p:nvSpPr>
          <p:spPr>
            <a:xfrm>
              <a:off x="8386021" y="4151376"/>
              <a:ext cx="2606040" cy="16619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-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усі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задачі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здаються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терміновими</a:t>
              </a:r>
              <a:endParaRPr kumimoji="0" sz="108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endParaRPr>
            </a:p>
          </p:txBody>
        </p:sp>
        <p:sp>
          <p:nvSpPr>
            <p:cNvPr id="209" name="TextBox 208">
              <a:extLst>
                <a:ext uri="{FF2B5EF4-FFF2-40B4-BE49-F238E27FC236}">
                  <a16:creationId xmlns:a16="http://schemas.microsoft.com/office/drawing/2014/main" id="{66D953D0-4C88-35C7-C473-9B7587C2A17A}"/>
                </a:ext>
              </a:extLst>
            </p:cNvPr>
            <p:cNvSpPr txBox="1"/>
            <p:nvPr/>
          </p:nvSpPr>
          <p:spPr>
            <a:xfrm>
              <a:off x="8386021" y="4809744"/>
              <a:ext cx="2606040" cy="33239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-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не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можу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відключитися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після</a:t>
              </a:r>
              <a:r>
                <a:rPr kumimoji="0" sz="1080" b="1" i="0" u="none" strike="noStrike" kern="0" cap="none" spc="0" normalizeH="0" baseline="0" noProof="0" dirty="0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 </a:t>
              </a:r>
              <a:r>
                <a:rPr kumimoji="0" sz="108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12A28"/>
                  </a:solidFill>
                  <a:effectLst/>
                  <a:uLnTx/>
                  <a:uFillTx/>
                  <a:latin typeface="Montserrat" panose="00000500000000000000" pitchFamily="2" charset="-52"/>
                </a:rPr>
                <a:t>роботи</a:t>
              </a:r>
              <a:endParaRPr kumimoji="0" sz="108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9637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168ED-3A2F-0823-09CD-0B8ED2062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Rounded Rectangle 8">
            <a:extLst>
              <a:ext uri="{FF2B5EF4-FFF2-40B4-BE49-F238E27FC236}">
                <a16:creationId xmlns:a16="http://schemas.microsoft.com/office/drawing/2014/main" id="{11995625-FB64-F229-0650-47FA706D7C43}"/>
              </a:ext>
            </a:extLst>
          </p:cNvPr>
          <p:cNvSpPr/>
          <p:nvPr/>
        </p:nvSpPr>
        <p:spPr>
          <a:xfrm>
            <a:off x="9066276" y="2012986"/>
            <a:ext cx="2441448" cy="301752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86" name="Rounded Rectangle 8">
            <a:extLst>
              <a:ext uri="{FF2B5EF4-FFF2-40B4-BE49-F238E27FC236}">
                <a16:creationId xmlns:a16="http://schemas.microsoft.com/office/drawing/2014/main" id="{F589B977-320E-0E04-BC7B-8B716001E98E}"/>
              </a:ext>
            </a:extLst>
          </p:cNvPr>
          <p:cNvSpPr/>
          <p:nvPr/>
        </p:nvSpPr>
        <p:spPr>
          <a:xfrm>
            <a:off x="3378708" y="2012986"/>
            <a:ext cx="2441448" cy="301752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AC477B35-464D-6335-2E16-E04D28ED329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12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B2EC4626-AD3C-D296-4CB9-8A2FD845D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DA2F07D1-1043-46C9-0C10-98D00A985E7A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ГІГІЄНА РІШЕНЬ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07AF131A-65CE-A238-8ADA-FFFA57E77ADD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Коли фон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забирає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ресурс -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захищайте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не темп, а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якість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рішення</a:t>
            </a:r>
            <a:endParaRPr lang="ru-RU" sz="2250" b="1" dirty="0">
              <a:solidFill>
                <a:srgbClr val="17212B"/>
              </a:solidFill>
              <a:latin typeface="Montserrat" panose="00000500000000000000" pitchFamily="2" charset="-52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ABD764F-F2CF-DF74-6996-66834ECC23F8}"/>
              </a:ext>
            </a:extLst>
          </p:cNvPr>
          <p:cNvSpPr txBox="1"/>
          <p:nvPr/>
        </p:nvSpPr>
        <p:spPr>
          <a:xfrm>
            <a:off x="2971022" y="5880802"/>
            <a:ext cx="7099830" cy="1815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Короткий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фільтр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перед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важливим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18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рішенням</a:t>
            </a:r>
            <a:r>
              <a:rPr kumimoji="0" sz="118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: STOP → FACT → OPINION → DECISION</a:t>
            </a:r>
          </a:p>
        </p:txBody>
      </p:sp>
      <p:sp>
        <p:nvSpPr>
          <p:cNvPr id="54" name="Rounded Rectangle 8">
            <a:extLst>
              <a:ext uri="{FF2B5EF4-FFF2-40B4-BE49-F238E27FC236}">
                <a16:creationId xmlns:a16="http://schemas.microsoft.com/office/drawing/2014/main" id="{6DB99DBC-64EE-B3EF-1C61-AEAE997DCF38}"/>
              </a:ext>
            </a:extLst>
          </p:cNvPr>
          <p:cNvSpPr/>
          <p:nvPr/>
        </p:nvSpPr>
        <p:spPr>
          <a:xfrm>
            <a:off x="566928" y="2002536"/>
            <a:ext cx="2441448" cy="301752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4AA911C-91C2-9765-443A-724064997638}"/>
              </a:ext>
            </a:extLst>
          </p:cNvPr>
          <p:cNvSpPr txBox="1"/>
          <p:nvPr/>
        </p:nvSpPr>
        <p:spPr>
          <a:xfrm>
            <a:off x="768096" y="2485429"/>
            <a:ext cx="2029968" cy="2231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Зупинись</a:t>
            </a:r>
            <a:endParaRPr kumimoji="0" sz="1450" b="1" i="0" u="none" strike="noStrike" kern="0" cap="none" spc="0" normalizeH="0" baseline="0" noProof="0" dirty="0">
              <a:ln>
                <a:noFill/>
              </a:ln>
              <a:solidFill>
                <a:srgbClr val="212A28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B862772-BC28-20A4-4171-B2B53BBF41AC}"/>
              </a:ext>
            </a:extLst>
          </p:cNvPr>
          <p:cNvSpPr txBox="1"/>
          <p:nvPr/>
        </p:nvSpPr>
        <p:spPr>
          <a:xfrm>
            <a:off x="768096" y="3584448"/>
            <a:ext cx="1993392" cy="3170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3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Не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3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реагувати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3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автоматично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. </a:t>
            </a:r>
            <a:r>
              <a:rPr kumimoji="0" sz="103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Пауза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lang="uk-UA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-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3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теж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3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управлінська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03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дія</a:t>
            </a:r>
            <a:r>
              <a:rPr kumimoji="0" sz="103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EF174FD-0876-E36C-6EEB-12C312F71402}"/>
              </a:ext>
            </a:extLst>
          </p:cNvPr>
          <p:cNvSpPr txBox="1"/>
          <p:nvPr/>
        </p:nvSpPr>
        <p:spPr>
          <a:xfrm>
            <a:off x="3602736" y="2485429"/>
            <a:ext cx="2029968" cy="2231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Що я точно знаю?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8AFF98A-A2C9-83F0-DE05-A404BB92C6AA}"/>
              </a:ext>
            </a:extLst>
          </p:cNvPr>
          <p:cNvSpPr txBox="1"/>
          <p:nvPr/>
        </p:nvSpPr>
        <p:spPr>
          <a:xfrm>
            <a:off x="3602736" y="3584448"/>
            <a:ext cx="1993392" cy="4755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3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Цифри, факти, підтверджені дані. Чого критично не вистачає?</a:t>
            </a:r>
          </a:p>
        </p:txBody>
      </p:sp>
      <p:sp>
        <p:nvSpPr>
          <p:cNvPr id="68" name="Rounded Rectangle 20">
            <a:extLst>
              <a:ext uri="{FF2B5EF4-FFF2-40B4-BE49-F238E27FC236}">
                <a16:creationId xmlns:a16="http://schemas.microsoft.com/office/drawing/2014/main" id="{E17F781D-A39F-FD32-C3C1-DA2908DA8536}"/>
              </a:ext>
            </a:extLst>
          </p:cNvPr>
          <p:cNvSpPr/>
          <p:nvPr/>
        </p:nvSpPr>
        <p:spPr>
          <a:xfrm>
            <a:off x="6236208" y="2002536"/>
            <a:ext cx="2441448" cy="301752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23CEC20-D37D-2F49-411E-BD40BC943C2D}"/>
              </a:ext>
            </a:extLst>
          </p:cNvPr>
          <p:cNvSpPr txBox="1"/>
          <p:nvPr/>
        </p:nvSpPr>
        <p:spPr>
          <a:xfrm>
            <a:off x="6437376" y="2489111"/>
            <a:ext cx="2029968" cy="4462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Що я думаю / відчуваю?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EB90A15-EB5F-EBAB-E82E-55C51D043A12}"/>
              </a:ext>
            </a:extLst>
          </p:cNvPr>
          <p:cNvSpPr txBox="1"/>
          <p:nvPr/>
        </p:nvSpPr>
        <p:spPr>
          <a:xfrm>
            <a:off x="6437376" y="3584448"/>
            <a:ext cx="1993392" cy="6340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3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Що тут є моєю інтерпретацією, страхом, припущенням або чужою думкою?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1B22882-FA11-D88C-3071-3A440FAE8563}"/>
              </a:ext>
            </a:extLst>
          </p:cNvPr>
          <p:cNvSpPr txBox="1"/>
          <p:nvPr/>
        </p:nvSpPr>
        <p:spPr>
          <a:xfrm>
            <a:off x="9272016" y="2489111"/>
            <a:ext cx="2029968" cy="2231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5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Що</a:t>
            </a:r>
            <a:r>
              <a:rPr kumimoji="0" sz="145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45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вирішую</a:t>
            </a:r>
            <a:r>
              <a:rPr kumimoji="0" sz="145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?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145AF6F-E610-0AA0-F97D-895C8124C701}"/>
              </a:ext>
            </a:extLst>
          </p:cNvPr>
          <p:cNvSpPr txBox="1"/>
          <p:nvPr/>
        </p:nvSpPr>
        <p:spPr>
          <a:xfrm>
            <a:off x="9272016" y="3584448"/>
            <a:ext cx="1993392" cy="4755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3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Рішення, відповідальний, наступний крок і дата перегляду.</a:t>
            </a:r>
          </a:p>
        </p:txBody>
      </p:sp>
    </p:spTree>
    <p:extLst>
      <p:ext uri="{BB962C8B-B14F-4D97-AF65-F5344CB8AC3E}">
        <p14:creationId xmlns:p14="http://schemas.microsoft.com/office/powerpoint/2010/main" val="21487886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E842EB-994B-25F0-33A3-2EECD8392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9BB4383C-C0BA-18F3-EEFB-CE0862FAC3FB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13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934984B7-1C28-6F74-5875-77271171E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5" name="Text 0">
            <a:extLst>
              <a:ext uri="{FF2B5EF4-FFF2-40B4-BE49-F238E27FC236}">
                <a16:creationId xmlns:a16="http://schemas.microsoft.com/office/drawing/2014/main" id="{E76814B0-A374-B12A-809F-0CB7FAF5FE5C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ОСОБИСТА ПСИХОГІГІЄНА</a:t>
            </a:r>
            <a:endParaRPr lang="en-US" sz="900" dirty="0">
              <a:latin typeface="Montserrat" panose="00000500000000000000" pitchFamily="2" charset="-52"/>
            </a:endParaRPr>
          </a:p>
        </p:txBody>
      </p:sp>
      <p:sp>
        <p:nvSpPr>
          <p:cNvPr id="69" name="Text 1">
            <a:extLst>
              <a:ext uri="{FF2B5EF4-FFF2-40B4-BE49-F238E27FC236}">
                <a16:creationId xmlns:a16="http://schemas.microsoft.com/office/drawing/2014/main" id="{BF09CBB3-1D3A-A4DD-213F-F1C108CB7065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Ресурс не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з’являється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випадково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. </a:t>
            </a:r>
          </a:p>
        </p:txBody>
      </p:sp>
      <p:sp>
        <p:nvSpPr>
          <p:cNvPr id="78" name="Rounded Rectangle 7">
            <a:extLst>
              <a:ext uri="{FF2B5EF4-FFF2-40B4-BE49-F238E27FC236}">
                <a16:creationId xmlns:a16="http://schemas.microsoft.com/office/drawing/2014/main" id="{3A7E1B4C-0D45-C399-1BE2-6AD584A0D535}"/>
              </a:ext>
            </a:extLst>
          </p:cNvPr>
          <p:cNvSpPr/>
          <p:nvPr/>
        </p:nvSpPr>
        <p:spPr>
          <a:xfrm>
            <a:off x="566928" y="1691640"/>
            <a:ext cx="4800600" cy="4370832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23FDEBBC-8BE3-383C-C12A-9345F2432D08}"/>
              </a:ext>
            </a:extLst>
          </p:cNvPr>
          <p:cNvSpPr txBox="1"/>
          <p:nvPr/>
        </p:nvSpPr>
        <p:spPr>
          <a:xfrm>
            <a:off x="2456427" y="1965960"/>
            <a:ext cx="18288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МІЙ РИТМ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F60A816-5541-C966-23F3-699487062435}"/>
              </a:ext>
            </a:extLst>
          </p:cNvPr>
          <p:cNvSpPr txBox="1"/>
          <p:nvPr/>
        </p:nvSpPr>
        <p:spPr>
          <a:xfrm>
            <a:off x="993387" y="2487168"/>
            <a:ext cx="146304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ЩОДНЯ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71BFAC57-5049-AF49-6A31-1AD41CD3B6ED}"/>
              </a:ext>
            </a:extLst>
          </p:cNvPr>
          <p:cNvSpPr txBox="1"/>
          <p:nvPr/>
        </p:nvSpPr>
        <p:spPr>
          <a:xfrm>
            <a:off x="2697480" y="2468880"/>
            <a:ext cx="22860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перевірка власного стану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1B19D68-B231-AA1F-260E-14327775A625}"/>
              </a:ext>
            </a:extLst>
          </p:cNvPr>
          <p:cNvSpPr txBox="1"/>
          <p:nvPr/>
        </p:nvSpPr>
        <p:spPr>
          <a:xfrm>
            <a:off x="993387" y="3145536"/>
            <a:ext cx="146304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ЩОТИЖНЯ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323F7CD-165F-26DB-0AA1-7DE2257B2D12}"/>
              </a:ext>
            </a:extLst>
          </p:cNvPr>
          <p:cNvSpPr txBox="1"/>
          <p:nvPr/>
        </p:nvSpPr>
        <p:spPr>
          <a:xfrm>
            <a:off x="2697480" y="3127248"/>
            <a:ext cx="22860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час на відновлення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80327AFE-E2A2-FB52-20D3-8991E9648C4A}"/>
              </a:ext>
            </a:extLst>
          </p:cNvPr>
          <p:cNvSpPr txBox="1"/>
          <p:nvPr/>
        </p:nvSpPr>
        <p:spPr>
          <a:xfrm>
            <a:off x="993387" y="3803904"/>
            <a:ext cx="146304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ЩОМІСЯЦЯ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6011070-7CE4-3DCE-C1F7-E10D9184161C}"/>
              </a:ext>
            </a:extLst>
          </p:cNvPr>
          <p:cNvSpPr txBox="1"/>
          <p:nvPr/>
        </p:nvSpPr>
        <p:spPr>
          <a:xfrm>
            <a:off x="2697480" y="3785616"/>
            <a:ext cx="2286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оцінка навантаження та пріоритетів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310543A9-BE7E-6CCA-6398-843C49BC7137}"/>
              </a:ext>
            </a:extLst>
          </p:cNvPr>
          <p:cNvSpPr txBox="1"/>
          <p:nvPr/>
        </p:nvSpPr>
        <p:spPr>
          <a:xfrm>
            <a:off x="993387" y="4462272"/>
            <a:ext cx="146304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ПІД ЧАС КРИЗ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E069B01-F7A5-79BA-5016-35387343F6A4}"/>
              </a:ext>
            </a:extLst>
          </p:cNvPr>
          <p:cNvSpPr txBox="1"/>
          <p:nvPr/>
        </p:nvSpPr>
        <p:spPr>
          <a:xfrm>
            <a:off x="2697480" y="4443984"/>
            <a:ext cx="2286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особистий алгоритм підтримки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DE68BEC-662F-B48D-6D25-4DD1C3F9AD6D}"/>
              </a:ext>
            </a:extLst>
          </p:cNvPr>
          <p:cNvSpPr txBox="1"/>
          <p:nvPr/>
        </p:nvSpPr>
        <p:spPr>
          <a:xfrm>
            <a:off x="993387" y="5120640"/>
            <a:ext cx="146304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ПОСТІЙНО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8A171096-227A-A272-9808-6CD07AEBB44C}"/>
              </a:ext>
            </a:extLst>
          </p:cNvPr>
          <p:cNvSpPr txBox="1"/>
          <p:nvPr/>
        </p:nvSpPr>
        <p:spPr>
          <a:xfrm>
            <a:off x="2697480" y="5102352"/>
            <a:ext cx="22860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коло підтримки, до якого можна звернутися</a:t>
            </a:r>
          </a:p>
        </p:txBody>
      </p:sp>
      <p:sp>
        <p:nvSpPr>
          <p:cNvPr id="100" name="Rounded Rectangle 29">
            <a:extLst>
              <a:ext uri="{FF2B5EF4-FFF2-40B4-BE49-F238E27FC236}">
                <a16:creationId xmlns:a16="http://schemas.microsoft.com/office/drawing/2014/main" id="{FD006AA1-DF24-307F-6FDF-D513F5BBC800}"/>
              </a:ext>
            </a:extLst>
          </p:cNvPr>
          <p:cNvSpPr/>
          <p:nvPr/>
        </p:nvSpPr>
        <p:spPr>
          <a:xfrm>
            <a:off x="5623560" y="1691640"/>
            <a:ext cx="5897880" cy="4370832"/>
          </a:xfrm>
          <a:prstGeom prst="roundRect">
            <a:avLst/>
          </a:prstGeom>
          <a:solidFill>
            <a:schemeClr val="bg1"/>
          </a:solidFill>
          <a:ln w="6350" cap="flat" cmpd="sng" algn="ctr">
            <a:solidFill>
              <a:schemeClr val="bg1">
                <a:lumMod val="7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6D9978-3564-96EC-287C-08C9559CDF76}"/>
              </a:ext>
            </a:extLst>
          </p:cNvPr>
          <p:cNvSpPr txBox="1"/>
          <p:nvPr/>
        </p:nvSpPr>
        <p:spPr>
          <a:xfrm>
            <a:off x="6606248" y="1995266"/>
            <a:ext cx="530352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0" cap="none" spc="0" normalizeH="0" baseline="0" noProof="0" dirty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4 ПИТАННЯ, ЯКІ ВАРТО СТАВИТИ СОБІ РЕГУЛЯРНО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C379F6DC-330F-54B4-6ECF-759773EE922B}"/>
              </a:ext>
            </a:extLst>
          </p:cNvPr>
          <p:cNvSpPr txBox="1"/>
          <p:nvPr/>
        </p:nvSpPr>
        <p:spPr>
          <a:xfrm>
            <a:off x="6382512" y="2560320"/>
            <a:ext cx="443484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Що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зараз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забирає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найбільше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мого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ресурсу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?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BDF06FF-1134-E586-8697-687B52CD7BBA}"/>
              </a:ext>
            </a:extLst>
          </p:cNvPr>
          <p:cNvSpPr txBox="1"/>
          <p:nvPr/>
        </p:nvSpPr>
        <p:spPr>
          <a:xfrm>
            <a:off x="6382512" y="3310127"/>
            <a:ext cx="443484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Що я продовжую нести, хоча це вже не моя відповідальність?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10C28F22-B40D-2EEB-638F-A228AABDC9C0}"/>
              </a:ext>
            </a:extLst>
          </p:cNvPr>
          <p:cNvSpPr txBox="1"/>
          <p:nvPr/>
        </p:nvSpPr>
        <p:spPr>
          <a:xfrm>
            <a:off x="6382512" y="4059936"/>
            <a:ext cx="44348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Де мені зараз потрібна підтримка?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B7B98731-0EB2-4940-CCF5-B538A164D9C5}"/>
              </a:ext>
            </a:extLst>
          </p:cNvPr>
          <p:cNvSpPr txBox="1"/>
          <p:nvPr/>
        </p:nvSpPr>
        <p:spPr>
          <a:xfrm>
            <a:off x="6382512" y="4809744"/>
            <a:ext cx="443484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>
                <a:ln>
                  <a:noFill/>
                </a:ln>
                <a:solidFill>
                  <a:srgbClr val="212A28"/>
                </a:solidFill>
                <a:effectLst/>
                <a:uLnTx/>
                <a:uFillTx/>
                <a:latin typeface="Montserrat" panose="00000500000000000000" pitchFamily="2" charset="-52"/>
              </a:rPr>
              <a:t>Чи рекомендував би я свій режим роботи людині, яку ціную?</a:t>
            </a:r>
          </a:p>
        </p:txBody>
      </p:sp>
    </p:spTree>
    <p:extLst>
      <p:ext uri="{BB962C8B-B14F-4D97-AF65-F5344CB8AC3E}">
        <p14:creationId xmlns:p14="http://schemas.microsoft.com/office/powerpoint/2010/main" val="735467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97C0C-39A4-6F80-DC4A-4061412D0C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Rounded Rectangle 18">
            <a:extLst>
              <a:ext uri="{FF2B5EF4-FFF2-40B4-BE49-F238E27FC236}">
                <a16:creationId xmlns:a16="http://schemas.microsoft.com/office/drawing/2014/main" id="{AE5A6AE5-9DE7-BA49-7361-F7C8E7B4FD02}"/>
              </a:ext>
            </a:extLst>
          </p:cNvPr>
          <p:cNvSpPr/>
          <p:nvPr/>
        </p:nvSpPr>
        <p:spPr>
          <a:xfrm>
            <a:off x="4389120" y="2103120"/>
            <a:ext cx="3154680" cy="306324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63" name="Slide Number Placeholder 0">
            <a:extLst>
              <a:ext uri="{FF2B5EF4-FFF2-40B4-BE49-F238E27FC236}">
                <a16:creationId xmlns:a16="http://schemas.microsoft.com/office/drawing/2014/main" id="{EFF8432E-4EF4-9BA7-F984-E90CCE4F752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03152" y="6516093"/>
            <a:ext cx="22860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600">
                <a:solidFill>
                  <a:srgbClr val="8B96A1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Montserrat" panose="00000500000000000000" pitchFamily="2" charset="-52"/>
              </a:rPr>
              <a:t>14</a:t>
            </a:fld>
            <a:endParaRPr lang="en-US">
              <a:latin typeface="Montserrat" panose="00000500000000000000" pitchFamily="2" charset="-52"/>
            </a:endParaRPr>
          </a:p>
        </p:txBody>
      </p:sp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B767BF54-8A66-2A5A-2BCA-3A43A4D54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69" name="Text 1">
            <a:extLst>
              <a:ext uri="{FF2B5EF4-FFF2-40B4-BE49-F238E27FC236}">
                <a16:creationId xmlns:a16="http://schemas.microsoft.com/office/drawing/2014/main" id="{466D656C-C4CC-6037-F4CD-4F48D3A93548}"/>
              </a:ext>
            </a:extLst>
          </p:cNvPr>
          <p:cNvSpPr/>
          <p:nvPr/>
        </p:nvSpPr>
        <p:spPr>
          <a:xfrm>
            <a:off x="438912" y="685314"/>
            <a:ext cx="10241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Хто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тримає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тих,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хто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тримає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 </a:t>
            </a:r>
            <a:r>
              <a:rPr lang="ru-RU" sz="2250" b="1" dirty="0" err="1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бізнес</a:t>
            </a:r>
            <a:r>
              <a:rPr lang="ru-RU" sz="2250" b="1" dirty="0">
                <a:solidFill>
                  <a:srgbClr val="17212B"/>
                </a:solidFill>
                <a:latin typeface="Montserrat" panose="00000500000000000000" pitchFamily="2" charset="-52"/>
                <a:ea typeface="Arial" pitchFamily="34" charset="-122"/>
                <a:cs typeface="Arial" pitchFamily="34" charset="-120"/>
              </a:rPr>
              <a:t>?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1989BF20-59D3-899E-CCBB-D8999989858C}"/>
              </a:ext>
            </a:extLst>
          </p:cNvPr>
          <p:cNvSpPr txBox="1"/>
          <p:nvPr/>
        </p:nvSpPr>
        <p:spPr>
          <a:xfrm>
            <a:off x="566928" y="1481328"/>
            <a:ext cx="108813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У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зрілій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організації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відповідь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lang="uk-UA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-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не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одна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79" name="Rounded Rectangle 8">
            <a:extLst>
              <a:ext uri="{FF2B5EF4-FFF2-40B4-BE49-F238E27FC236}">
                <a16:creationId xmlns:a16="http://schemas.microsoft.com/office/drawing/2014/main" id="{FC362658-2E1C-12E8-BE89-AC58A33CE00A}"/>
              </a:ext>
            </a:extLst>
          </p:cNvPr>
          <p:cNvSpPr/>
          <p:nvPr/>
        </p:nvSpPr>
        <p:spPr>
          <a:xfrm>
            <a:off x="868680" y="2103120"/>
            <a:ext cx="3154680" cy="306324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DE61992-E245-EBBF-E330-A9F6FD76A54D}"/>
              </a:ext>
            </a:extLst>
          </p:cNvPr>
          <p:cNvSpPr txBox="1"/>
          <p:nvPr/>
        </p:nvSpPr>
        <p:spPr>
          <a:xfrm>
            <a:off x="1435997" y="2583287"/>
            <a:ext cx="20574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 dirty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СИСТЕМА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1524BEE-3223-CB2E-1B65-1F0B0F88F314}"/>
              </a:ext>
            </a:extLst>
          </p:cNvPr>
          <p:cNvSpPr txBox="1"/>
          <p:nvPr/>
        </p:nvSpPr>
        <p:spPr>
          <a:xfrm>
            <a:off x="1097280" y="3329416"/>
            <a:ext cx="269748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Пріоритети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заміщення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делегування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маршрут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підтримки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умови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для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200" b="0" i="0" u="none" strike="noStrike" kern="0" cap="none" spc="0" normalizeH="0" baseline="0" noProof="0" dirty="0" err="1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відновлення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098F3EC-2219-A22F-588E-F66969069BC4}"/>
              </a:ext>
            </a:extLst>
          </p:cNvPr>
          <p:cNvSpPr txBox="1"/>
          <p:nvPr/>
        </p:nvSpPr>
        <p:spPr>
          <a:xfrm>
            <a:off x="4956437" y="2583287"/>
            <a:ext cx="20574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ЛЮДИ ПОРУЧ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35461AFC-FD6A-BC27-982E-5AAC034B84D9}"/>
              </a:ext>
            </a:extLst>
          </p:cNvPr>
          <p:cNvSpPr txBox="1"/>
          <p:nvPr/>
        </p:nvSpPr>
        <p:spPr>
          <a:xfrm>
            <a:off x="4617720" y="3421749"/>
            <a:ext cx="269748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Ті, перед ким не потрібно бути функцією, посадою або «сильною людиною».</a:t>
            </a:r>
          </a:p>
        </p:txBody>
      </p:sp>
      <p:sp>
        <p:nvSpPr>
          <p:cNvPr id="89" name="Rounded Rectangle 18">
            <a:extLst>
              <a:ext uri="{FF2B5EF4-FFF2-40B4-BE49-F238E27FC236}">
                <a16:creationId xmlns:a16="http://schemas.microsoft.com/office/drawing/2014/main" id="{038F9B61-C8AD-E832-DA81-408C4AAEADF9}"/>
              </a:ext>
            </a:extLst>
          </p:cNvPr>
          <p:cNvSpPr/>
          <p:nvPr/>
        </p:nvSpPr>
        <p:spPr>
          <a:xfrm>
            <a:off x="7909560" y="2103120"/>
            <a:ext cx="3154680" cy="3063240"/>
          </a:xfrm>
          <a:prstGeom prst="roundRect">
            <a:avLst/>
          </a:prstGeom>
          <a:solidFill>
            <a:srgbClr val="FFFFFF"/>
          </a:solidFill>
          <a:ln w="12700" cap="flat" cmpd="sng" algn="ctr">
            <a:solidFill>
              <a:srgbClr val="D0D6D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anose="00000500000000000000" pitchFamily="2" charset="-52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2884EB3D-3A2B-A291-B6C9-FC1E5EA01CE8}"/>
              </a:ext>
            </a:extLst>
          </p:cNvPr>
          <p:cNvSpPr txBox="1"/>
          <p:nvPr/>
        </p:nvSpPr>
        <p:spPr>
          <a:xfrm>
            <a:off x="8476877" y="2583287"/>
            <a:ext cx="2057400" cy="30777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000" b="1" i="0" u="none" strike="noStrike" kern="0" cap="none" spc="0" normalizeH="0" baseline="0" noProof="0">
                <a:ln>
                  <a:noFill/>
                </a:ln>
                <a:solidFill>
                  <a:srgbClr val="1A3934"/>
                </a:solidFill>
                <a:effectLst/>
                <a:uLnTx/>
                <a:uFillTx/>
                <a:latin typeface="Montserrat" panose="00000500000000000000" pitchFamily="2" charset="-52"/>
              </a:rPr>
              <a:t>Я САМ / САМА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CE6D140-B443-FAF1-40D7-2346E3635BA9}"/>
              </a:ext>
            </a:extLst>
          </p:cNvPr>
          <p:cNvSpPr txBox="1"/>
          <p:nvPr/>
        </p:nvSpPr>
        <p:spPr>
          <a:xfrm>
            <a:off x="8138160" y="3421749"/>
            <a:ext cx="2697480" cy="55399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>
                <a:ln>
                  <a:noFill/>
                </a:ln>
                <a:solidFill>
                  <a:srgbClr val="6B706D"/>
                </a:solidFill>
                <a:effectLst/>
                <a:uLnTx/>
                <a:uFillTx/>
                <a:latin typeface="Montserrat" panose="00000500000000000000" pitchFamily="2" charset="-52"/>
              </a:rPr>
              <a:t>Маркери, межі, stop-loss, гігієна рішень і відповідальність за власний ресурс.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1927B8F5-C682-D062-FCDC-D6C473E347F1}"/>
              </a:ext>
            </a:extLst>
          </p:cNvPr>
          <p:cNvSpPr txBox="1"/>
          <p:nvPr/>
        </p:nvSpPr>
        <p:spPr>
          <a:xfrm>
            <a:off x="1325880" y="5669280"/>
            <a:ext cx="941832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Зрілість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lang="uk-UA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-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не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в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тому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скільки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ще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можна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витримати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.</a:t>
            </a:r>
            <a:endParaRPr kumimoji="0" lang="uk-UA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ontserrat" panose="00000500000000000000" pitchFamily="2" charset="-52"/>
            </a:endParaRPr>
          </a:p>
          <a:p>
            <a:pPr lvl="0" algn="ctr"/>
            <a:r>
              <a:rPr lang="uk-UA" sz="1600" b="1" kern="0" dirty="0">
                <a:solidFill>
                  <a:srgbClr val="C00000"/>
                </a:solidFill>
                <a:latin typeface="Montserrat" panose="00000500000000000000" pitchFamily="2" charset="-52"/>
              </a:rPr>
              <a:t>Зрілість 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в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тому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,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щоб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не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залишатися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з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усією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вагою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 </a:t>
            </a:r>
            <a:r>
              <a:rPr kumimoji="0" sz="1600" b="1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наодинці</a:t>
            </a:r>
            <a:r>
              <a:rPr kumimoji="0" sz="1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99" name="Text 0">
            <a:extLst>
              <a:ext uri="{FF2B5EF4-FFF2-40B4-BE49-F238E27FC236}">
                <a16:creationId xmlns:a16="http://schemas.microsoft.com/office/drawing/2014/main" id="{B9B39B6C-998C-E116-1F6E-EF10BF628CCE}"/>
              </a:ext>
            </a:extLst>
          </p:cNvPr>
          <p:cNvSpPr/>
          <p:nvPr/>
        </p:nvSpPr>
        <p:spPr>
          <a:xfrm>
            <a:off x="438912" y="228600"/>
            <a:ext cx="4389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900" b="1" kern="0" spc="100" dirty="0">
                <a:solidFill>
                  <a:srgbClr val="0875BE"/>
                </a:solidFill>
                <a:latin typeface="Montserrat" panose="00000500000000000000" pitchFamily="2" charset="-52"/>
                <a:cs typeface="Arial" pitchFamily="34" charset="-120"/>
              </a:rPr>
              <a:t>!!!</a:t>
            </a:r>
            <a:endParaRPr lang="en-US" sz="900" dirty="0">
              <a:latin typeface="Montserrat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670574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B8301-F95A-A2AA-11C6-04AB6CC89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0" descr="/mnt/data/meest_logo.png">
            <a:extLst>
              <a:ext uri="{FF2B5EF4-FFF2-40B4-BE49-F238E27FC236}">
                <a16:creationId xmlns:a16="http://schemas.microsoft.com/office/drawing/2014/main" id="{ADA93EFD-4005-686F-9994-DA3B4111D7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54512" y="274320"/>
            <a:ext cx="804672" cy="2011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0A5B797-D886-A650-3977-5003D168283E}"/>
              </a:ext>
            </a:extLst>
          </p:cNvPr>
          <p:cNvSpPr txBox="1"/>
          <p:nvPr/>
        </p:nvSpPr>
        <p:spPr>
          <a:xfrm>
            <a:off x="4544854" y="914354"/>
            <a:ext cx="2888931" cy="2616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1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Хто</a:t>
            </a:r>
            <a:r>
              <a:rPr sz="1100" b="1" dirty="0">
                <a:solidFill>
                  <a:srgbClr val="123E36"/>
                </a:solidFill>
                <a:latin typeface="Montserrat" panose="00000500000000000000" pitchFamily="2" charset="-52"/>
              </a:rPr>
              <a:t> </a:t>
            </a:r>
            <a:r>
              <a:rPr sz="11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тримає</a:t>
            </a:r>
            <a:r>
              <a:rPr sz="1100" b="1" dirty="0">
                <a:solidFill>
                  <a:srgbClr val="123E36"/>
                </a:solidFill>
                <a:latin typeface="Montserrat" panose="00000500000000000000" pitchFamily="2" charset="-52"/>
              </a:rPr>
              <a:t> </a:t>
            </a:r>
            <a:r>
              <a:rPr sz="11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тих</a:t>
            </a:r>
            <a:r>
              <a:rPr sz="1100" b="1" dirty="0">
                <a:solidFill>
                  <a:srgbClr val="123E36"/>
                </a:solidFill>
                <a:latin typeface="Montserrat" panose="00000500000000000000" pitchFamily="2" charset="-52"/>
              </a:rPr>
              <a:t>, </a:t>
            </a:r>
            <a:r>
              <a:rPr sz="11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хто</a:t>
            </a:r>
            <a:r>
              <a:rPr sz="1100" b="1" dirty="0">
                <a:solidFill>
                  <a:srgbClr val="123E36"/>
                </a:solidFill>
                <a:latin typeface="Montserrat" panose="00000500000000000000" pitchFamily="2" charset="-52"/>
              </a:rPr>
              <a:t> </a:t>
            </a:r>
            <a:r>
              <a:rPr sz="11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тримає</a:t>
            </a:r>
            <a:r>
              <a:rPr sz="1100" b="1" dirty="0">
                <a:solidFill>
                  <a:srgbClr val="123E36"/>
                </a:solidFill>
                <a:latin typeface="Montserrat" panose="00000500000000000000" pitchFamily="2" charset="-52"/>
              </a:rPr>
              <a:t> </a:t>
            </a:r>
            <a:r>
              <a:rPr sz="11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бізнес</a:t>
            </a:r>
            <a:r>
              <a:rPr sz="1100" b="1" dirty="0">
                <a:solidFill>
                  <a:srgbClr val="123E36"/>
                </a:solidFill>
                <a:latin typeface="Montserrat" panose="00000500000000000000" pitchFamily="2" charset="-52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82F8ED-63CC-048F-94B1-D9A377F2FF15}"/>
              </a:ext>
            </a:extLst>
          </p:cNvPr>
          <p:cNvSpPr txBox="1"/>
          <p:nvPr/>
        </p:nvSpPr>
        <p:spPr>
          <a:xfrm>
            <a:off x="3274637" y="431337"/>
            <a:ext cx="5614037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2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Система</a:t>
            </a:r>
            <a:r>
              <a:rPr sz="2200" b="1" dirty="0">
                <a:solidFill>
                  <a:srgbClr val="123E36"/>
                </a:solidFill>
                <a:latin typeface="Montserrat" panose="00000500000000000000" pitchFamily="2" charset="-52"/>
              </a:rPr>
              <a:t>. </a:t>
            </a:r>
            <a:r>
              <a:rPr sz="22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Люди</a:t>
            </a:r>
            <a:r>
              <a:rPr sz="2200" b="1" dirty="0">
                <a:solidFill>
                  <a:srgbClr val="123E36"/>
                </a:solidFill>
                <a:latin typeface="Montserrat" panose="00000500000000000000" pitchFamily="2" charset="-52"/>
              </a:rPr>
              <a:t> </a:t>
            </a:r>
            <a:r>
              <a:rPr sz="22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поруч</a:t>
            </a:r>
            <a:r>
              <a:rPr sz="2200" b="1" dirty="0">
                <a:solidFill>
                  <a:srgbClr val="123E36"/>
                </a:solidFill>
                <a:latin typeface="Montserrat" panose="00000500000000000000" pitchFamily="2" charset="-52"/>
              </a:rPr>
              <a:t>. Я </a:t>
            </a:r>
            <a:r>
              <a:rPr sz="22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сам</a:t>
            </a:r>
            <a:r>
              <a:rPr sz="2200" b="1" dirty="0">
                <a:solidFill>
                  <a:srgbClr val="123E36"/>
                </a:solidFill>
                <a:latin typeface="Montserrat" panose="00000500000000000000" pitchFamily="2" charset="-52"/>
              </a:rPr>
              <a:t> / </a:t>
            </a:r>
            <a:r>
              <a:rPr sz="2200" b="1" dirty="0" err="1">
                <a:solidFill>
                  <a:srgbClr val="123E36"/>
                </a:solidFill>
                <a:latin typeface="Montserrat" panose="00000500000000000000" pitchFamily="2" charset="-52"/>
              </a:rPr>
              <a:t>сама</a:t>
            </a:r>
            <a:r>
              <a:rPr sz="2200" b="1" dirty="0">
                <a:solidFill>
                  <a:srgbClr val="123E36"/>
                </a:solidFill>
                <a:latin typeface="Montserrat" panose="00000500000000000000" pitchFamily="2" charset="-52"/>
              </a:rPr>
              <a:t>.</a:t>
            </a:r>
          </a:p>
        </p:txBody>
      </p:sp>
      <p:sp>
        <p:nvSpPr>
          <p:cNvPr id="20" name="Місце для тексту 3">
            <a:extLst>
              <a:ext uri="{FF2B5EF4-FFF2-40B4-BE49-F238E27FC236}">
                <a16:creationId xmlns:a16="http://schemas.microsoft.com/office/drawing/2014/main" id="{33A8C990-62CB-7FF4-7DC4-35AA2C5B03E6}"/>
              </a:ext>
            </a:extLst>
          </p:cNvPr>
          <p:cNvSpPr txBox="1">
            <a:spLocks/>
          </p:cNvSpPr>
          <p:nvPr/>
        </p:nvSpPr>
        <p:spPr>
          <a:xfrm>
            <a:off x="1211737" y="1577591"/>
            <a:ext cx="5078444" cy="2057399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uk-UA" sz="2000" b="1" dirty="0">
                <a:solidFill>
                  <a:srgbClr val="123E36"/>
                </a:solidFill>
                <a:latin typeface="Montserrat" panose="00000500000000000000" pitchFamily="2" charset="-52"/>
              </a:rPr>
              <a:t>Галина Цвіркун  </a:t>
            </a: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en-US" dirty="0">
                <a:solidFill>
                  <a:srgbClr val="123E36"/>
                </a:solidFill>
                <a:latin typeface="Montserrat" panose="00000500000000000000" pitchFamily="2" charset="-52"/>
              </a:rPr>
              <a:t>Chief People Officer Meest</a:t>
            </a:r>
            <a:endParaRPr lang="uk-UA" dirty="0">
              <a:solidFill>
                <a:srgbClr val="123E36"/>
              </a:solidFill>
              <a:latin typeface="Montserrat" panose="00000500000000000000" pitchFamily="2" charset="-52"/>
            </a:endParaRP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endParaRPr lang="uk-UA" dirty="0">
              <a:solidFill>
                <a:srgbClr val="123E36"/>
              </a:solidFill>
              <a:latin typeface="Montserrat" panose="00000500000000000000" pitchFamily="2" charset="-52"/>
            </a:endParaRP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en-US" dirty="0">
                <a:solidFill>
                  <a:srgbClr val="123E36"/>
                </a:solidFill>
                <a:latin typeface="Montserrat" panose="00000500000000000000" pitchFamily="2" charset="-52"/>
              </a:rPr>
              <a:t>E-mail: Halyna.Tsvirkun@meest.com </a:t>
            </a:r>
            <a:endParaRPr lang="uk-UA" dirty="0">
              <a:solidFill>
                <a:srgbClr val="123E36"/>
              </a:solidFill>
              <a:latin typeface="Montserrat" panose="00000500000000000000" pitchFamily="2" charset="-52"/>
            </a:endParaRP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uk-UA" dirty="0">
                <a:solidFill>
                  <a:srgbClr val="123E36"/>
                </a:solidFill>
                <a:latin typeface="Montserrat" panose="00000500000000000000" pitchFamily="2" charset="-52"/>
              </a:rPr>
              <a:t>Телефон</a:t>
            </a:r>
            <a:r>
              <a:rPr lang="en-US" dirty="0">
                <a:solidFill>
                  <a:srgbClr val="123E36"/>
                </a:solidFill>
                <a:latin typeface="Montserrat" panose="00000500000000000000" pitchFamily="2" charset="-52"/>
              </a:rPr>
              <a:t>: +38 067 </a:t>
            </a:r>
            <a:r>
              <a:rPr lang="uk-UA" dirty="0">
                <a:solidFill>
                  <a:srgbClr val="123E36"/>
                </a:solidFill>
                <a:latin typeface="Montserrat" panose="00000500000000000000" pitchFamily="2" charset="-52"/>
              </a:rPr>
              <a:t>34107 49 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E9C98236-78CD-C1D3-A3AA-C66B7AC497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6931" y="4187892"/>
            <a:ext cx="2185034" cy="2185034"/>
          </a:xfrm>
          <a:prstGeom prst="rect">
            <a:avLst/>
          </a:prstGeom>
        </p:spPr>
      </p:pic>
      <p:sp>
        <p:nvSpPr>
          <p:cNvPr id="30" name="Місце для тексту 3">
            <a:extLst>
              <a:ext uri="{FF2B5EF4-FFF2-40B4-BE49-F238E27FC236}">
                <a16:creationId xmlns:a16="http://schemas.microsoft.com/office/drawing/2014/main" id="{DA3AC092-0978-2CF8-A795-6F183D5806FB}"/>
              </a:ext>
            </a:extLst>
          </p:cNvPr>
          <p:cNvSpPr txBox="1">
            <a:spLocks/>
          </p:cNvSpPr>
          <p:nvPr/>
        </p:nvSpPr>
        <p:spPr>
          <a:xfrm>
            <a:off x="6486125" y="1577591"/>
            <a:ext cx="5078444" cy="2057399"/>
          </a:xfrm>
          <a:prstGeom prst="rect">
            <a:avLst/>
          </a:prstGeom>
        </p:spPr>
        <p:txBody>
          <a:bodyPr vert="horz" lIns="182880" tIns="91440" rIns="182880" bIns="9144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tabLst>
                <a:tab pos="92075" algn="l"/>
              </a:tabLst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-52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uk-UA" sz="2000" b="1" dirty="0">
                <a:solidFill>
                  <a:srgbClr val="123E36"/>
                </a:solidFill>
                <a:latin typeface="Montserrat" panose="00000500000000000000" pitchFamily="2" charset="-52"/>
              </a:rPr>
              <a:t>Марта Мельник</a:t>
            </a: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en-US" dirty="0">
                <a:solidFill>
                  <a:srgbClr val="123E36"/>
                </a:solidFill>
                <a:latin typeface="Montserrat" panose="00000500000000000000" pitchFamily="2" charset="-52"/>
              </a:rPr>
              <a:t>Head of </a:t>
            </a:r>
            <a:r>
              <a:rPr lang="en-US" dirty="0">
                <a:solidFill>
                  <a:srgbClr val="000000"/>
                </a:solidFill>
                <a:latin typeface="Montserrat" panose="00000500000000000000" pitchFamily="2" charset="-52"/>
              </a:rPr>
              <a:t>Mobilization &amp; Social Support</a:t>
            </a:r>
            <a:endParaRPr lang="uk-UA" dirty="0">
              <a:solidFill>
                <a:srgbClr val="123E36"/>
              </a:solidFill>
              <a:latin typeface="Montserrat" panose="00000500000000000000" pitchFamily="2" charset="-52"/>
            </a:endParaRP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endParaRPr lang="uk-UA" dirty="0">
              <a:solidFill>
                <a:srgbClr val="123E36"/>
              </a:solidFill>
              <a:latin typeface="Montserrat" panose="00000500000000000000" pitchFamily="2" charset="-52"/>
            </a:endParaRP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en-US" dirty="0">
                <a:solidFill>
                  <a:srgbClr val="123E36"/>
                </a:solidFill>
                <a:latin typeface="Montserrat" panose="00000500000000000000" pitchFamily="2" charset="-52"/>
              </a:rPr>
              <a:t>E-mail: Marta.Melnyk@meest.com</a:t>
            </a:r>
            <a:endParaRPr lang="uk-UA" dirty="0">
              <a:solidFill>
                <a:srgbClr val="123E36"/>
              </a:solidFill>
              <a:latin typeface="Montserrat" panose="00000500000000000000" pitchFamily="2" charset="-52"/>
            </a:endParaRPr>
          </a:p>
          <a:p>
            <a:pPr marL="114300">
              <a:lnSpc>
                <a:spcPct val="90000"/>
              </a:lnSpc>
              <a:buClr>
                <a:schemeClr val="tx1"/>
              </a:buClr>
            </a:pPr>
            <a:r>
              <a:rPr lang="uk-UA" dirty="0">
                <a:solidFill>
                  <a:srgbClr val="123E36"/>
                </a:solidFill>
                <a:latin typeface="Montserrat" panose="00000500000000000000" pitchFamily="2" charset="-52"/>
              </a:rPr>
              <a:t>Телефон</a:t>
            </a:r>
            <a:r>
              <a:rPr lang="en-US" dirty="0">
                <a:solidFill>
                  <a:srgbClr val="123E36"/>
                </a:solidFill>
                <a:latin typeface="Montserrat" panose="00000500000000000000" pitchFamily="2" charset="-52"/>
              </a:rPr>
              <a:t>: +38 </a:t>
            </a:r>
            <a:r>
              <a:rPr lang="uk-UA" dirty="0">
                <a:solidFill>
                  <a:srgbClr val="123E36"/>
                </a:solidFill>
                <a:latin typeface="Montserrat" panose="00000500000000000000" pitchFamily="2" charset="-52"/>
              </a:rPr>
              <a:t>097 693 98 88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3FD8D246-7C09-8F70-F704-9B354806B1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5603" y="4135374"/>
            <a:ext cx="2299744" cy="229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75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949273e-f4c5-400c-971a-2c4db384a607}" enabled="1" method="Privileged" siteId="{94a02df7-33fa-43c9-8cb7-d1c6f2bb1656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503</TotalTime>
  <Words>1271</Words>
  <Application>Microsoft Office PowerPoint</Application>
  <PresentationFormat>Широкий екран</PresentationFormat>
  <Paragraphs>227</Paragraphs>
  <Slides>15</Slides>
  <Notes>14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19" baseType="lpstr">
      <vt:lpstr>Aptos</vt:lpstr>
      <vt:lpstr>Arial</vt:lpstr>
      <vt:lpstr>Montserrat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Meest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People Operating Model</dc:title>
  <dc:subject>Group People Operating Model</dc:subject>
  <dc:creator>Rostyslav Shafraniuk</dc:creator>
  <cp:lastModifiedBy>Глащенков Володимир Олександрович</cp:lastModifiedBy>
  <cp:revision>73</cp:revision>
  <dcterms:created xsi:type="dcterms:W3CDTF">2026-09-08T07:38:47Z</dcterms:created>
  <dcterms:modified xsi:type="dcterms:W3CDTF">2026-10-05T06:29:53Z</dcterms:modified>
</cp:coreProperties>
</file>